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3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4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5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6.xml" ContentType="application/vnd.openxmlformats-officedocument.theme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7.xml" ContentType="application/vnd.openxmlformats-officedocument.theme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theme/theme8.xml" ContentType="application/vnd.openxmlformats-officedocument.theme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theme/theme9.xml" ContentType="application/vnd.openxmlformats-officedocument.theme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theme/theme10.xml" ContentType="application/vnd.openxmlformats-officedocument.theme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11.xml" ContentType="application/vnd.openxmlformats-officedocument.theme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theme/theme12.xml" ContentType="application/vnd.openxmlformats-officedocument.theme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theme/theme13.xml" ContentType="application/vnd.openxmlformats-officedocument.theme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5" r:id="rId1"/>
    <p:sldMasterId id="2147484460" r:id="rId2"/>
    <p:sldMasterId id="2147483930" r:id="rId3"/>
    <p:sldMasterId id="2147484004" r:id="rId4"/>
    <p:sldMasterId id="2147484497" r:id="rId5"/>
    <p:sldMasterId id="2147484078" r:id="rId6"/>
    <p:sldMasterId id="2147484152" r:id="rId7"/>
    <p:sldMasterId id="2147484534" r:id="rId8"/>
    <p:sldMasterId id="2147484226" r:id="rId9"/>
    <p:sldMasterId id="2147484300" r:id="rId10"/>
    <p:sldMasterId id="2147484571" r:id="rId11"/>
    <p:sldMasterId id="2147484374" r:id="rId12"/>
    <p:sldMasterId id="2147484608" r:id="rId13"/>
    <p:sldMasterId id="2147484646" r:id="rId14"/>
  </p:sldMasterIdLst>
  <p:notesMasterIdLst>
    <p:notesMasterId r:id="rId34"/>
  </p:notesMasterIdLst>
  <p:handoutMasterIdLst>
    <p:handoutMasterId r:id="rId35"/>
  </p:handoutMasterIdLst>
  <p:sldIdLst>
    <p:sldId id="256" r:id="rId15"/>
    <p:sldId id="257" r:id="rId16"/>
    <p:sldId id="268" r:id="rId17"/>
    <p:sldId id="271" r:id="rId18"/>
    <p:sldId id="1887" r:id="rId19"/>
    <p:sldId id="1920" r:id="rId20"/>
    <p:sldId id="1889" r:id="rId21"/>
    <p:sldId id="1872" r:id="rId22"/>
    <p:sldId id="1883" r:id="rId23"/>
    <p:sldId id="1884" r:id="rId24"/>
    <p:sldId id="1895" r:id="rId25"/>
    <p:sldId id="1940" r:id="rId26"/>
    <p:sldId id="1873" r:id="rId27"/>
    <p:sldId id="576" r:id="rId28"/>
    <p:sldId id="1908" r:id="rId29"/>
    <p:sldId id="1861" r:id="rId30"/>
    <p:sldId id="1916" r:id="rId31"/>
    <p:sldId id="1918" r:id="rId32"/>
    <p:sldId id="1885" r:id="rId33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518" userDrawn="1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orient="horz" pos="103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576CB86-061C-E8CE-99A4-809B87253967}" name="Kars, Jasper" initials="KJ" userId="S::jasper.kars@minbzk.nl::ddf3d425-b310-4cd6-9dc4-9f51b1ec60de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Arnout Drenthel" initials="AD [7]" lastIdx="1" clrIdx="6"/>
  <p:cmAuthor id="1" name="Arnout Drenthel" initials="AD" lastIdx="1" clrIdx="0"/>
  <p:cmAuthor id="8" name="Arnout Drenthel" initials="AD [8]" lastIdx="1" clrIdx="7"/>
  <p:cmAuthor id="2" name="Arnout Drenthel" initials="AD [2]" lastIdx="1" clrIdx="1"/>
  <p:cmAuthor id="9" name="Arnout Drenthel" initials="AD [9]" lastIdx="1" clrIdx="8"/>
  <p:cmAuthor id="3" name="Arnout Drenthel" initials="AD [3]" lastIdx="1" clrIdx="2"/>
  <p:cmAuthor id="4" name="Arnout Drenthel" initials="AD [4]" lastIdx="1" clrIdx="3"/>
  <p:cmAuthor id="5" name="Arnout Drenthel" initials="AD [5]" lastIdx="1" clrIdx="4"/>
  <p:cmAuthor id="6" name="Arnout Drenthel" initials="AD [6]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7000"/>
    <a:srgbClr val="D52A1C"/>
    <a:srgbClr val="D52B1E"/>
    <a:srgbClr val="38870D"/>
    <a:srgbClr val="154273"/>
    <a:srgbClr val="F2D9E7"/>
    <a:srgbClr val="E5B2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AB63A0-AF7C-4813-B630-DC5FAEB9AF26}" v="5" dt="2024-12-09T14:36:53.1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jl, thema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Stijl, thema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Stijl, gemiddeld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Stijl, gemiddeld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Stijl, licht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05" autoAdjust="0"/>
    <p:restoredTop sz="94368" autoAdjust="0"/>
  </p:normalViewPr>
  <p:slideViewPr>
    <p:cSldViewPr snapToGrid="0">
      <p:cViewPr varScale="1">
        <p:scale>
          <a:sx n="75" d="100"/>
          <a:sy n="75" d="100"/>
        </p:scale>
        <p:origin x="67" y="163"/>
      </p:cViewPr>
      <p:guideLst>
        <p:guide pos="518"/>
        <p:guide orient="horz" pos="2160"/>
        <p:guide orient="horz" pos="10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15224"/>
    </p:cViewPr>
  </p:sorterViewPr>
  <p:notesViewPr>
    <p:cSldViewPr snapToGrid="0">
      <p:cViewPr varScale="1">
        <p:scale>
          <a:sx n="81" d="100"/>
          <a:sy n="81" d="100"/>
        </p:scale>
        <p:origin x="23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theme" Target="theme/theme1.xml"/><Relationship Id="rId21" Type="http://schemas.openxmlformats.org/officeDocument/2006/relationships/slide" Target="slides/slide7.xml"/><Relationship Id="rId34" Type="http://schemas.openxmlformats.org/officeDocument/2006/relationships/notesMaster" Target="notesMasters/notesMaster1.xml"/><Relationship Id="rId42" Type="http://schemas.microsoft.com/office/2015/10/relationships/revisionInfo" Target="revisionInfo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commentAuthors" Target="commentAuthor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handoutMaster" Target="handoutMasters/handoutMaster1.xml"/><Relationship Id="rId43" Type="http://schemas.microsoft.com/office/2018/10/relationships/authors" Target="author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sanna Ströer" userId="ee41633d-5a57-404f-bb45-3a9cffbff1ce" providerId="ADAL" clId="{0DAB63A0-AF7C-4813-B630-DC5FAEB9AF26}"/>
    <pc:docChg chg="addSld modSld sldOrd">
      <pc:chgData name="Susanna Ströer" userId="ee41633d-5a57-404f-bb45-3a9cffbff1ce" providerId="ADAL" clId="{0DAB63A0-AF7C-4813-B630-DC5FAEB9AF26}" dt="2024-12-09T14:36:53.105" v="6"/>
      <pc:docMkLst>
        <pc:docMk/>
      </pc:docMkLst>
      <pc:sldChg chg="add ord setBg">
        <pc:chgData name="Susanna Ströer" userId="ee41633d-5a57-404f-bb45-3a9cffbff1ce" providerId="ADAL" clId="{0DAB63A0-AF7C-4813-B630-DC5FAEB9AF26}" dt="2024-12-09T14:36:19.204" v="3"/>
        <pc:sldMkLst>
          <pc:docMk/>
          <pc:sldMk cId="0" sldId="256"/>
        </pc:sldMkLst>
      </pc:sldChg>
      <pc:sldChg chg="add setBg">
        <pc:chgData name="Susanna Ströer" userId="ee41633d-5a57-404f-bb45-3a9cffbff1ce" providerId="ADAL" clId="{0DAB63A0-AF7C-4813-B630-DC5FAEB9AF26}" dt="2024-12-09T14:36:53.105" v="6"/>
        <pc:sldMkLst>
          <pc:docMk/>
          <pc:sldMk cId="0" sldId="257"/>
        </pc:sldMkLst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00DEAE-AF01-4E6B-B991-BB600F94F81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5A6F99-5043-44F8-8065-CBC9E0DB9458}">
      <dgm:prSet/>
      <dgm:spPr/>
      <dgm:t>
        <a:bodyPr/>
        <a:lstStyle/>
        <a:p>
          <a:r>
            <a:rPr lang="nl-NL"/>
            <a:t>Europees AI Bureau (AI Office) bij de Commissie</a:t>
          </a:r>
          <a:endParaRPr lang="en-US"/>
        </a:p>
      </dgm:t>
    </dgm:pt>
    <dgm:pt modelId="{E4D41A77-AE33-4E61-9D22-4948A3B2AE3F}" type="parTrans" cxnId="{5F5A389B-2F5F-4F37-960D-288EAF0D3F4D}">
      <dgm:prSet/>
      <dgm:spPr/>
      <dgm:t>
        <a:bodyPr/>
        <a:lstStyle/>
        <a:p>
          <a:endParaRPr lang="en-US"/>
        </a:p>
      </dgm:t>
    </dgm:pt>
    <dgm:pt modelId="{AF974E61-343F-4312-9254-ADD5FDE6A3B6}" type="sibTrans" cxnId="{5F5A389B-2F5F-4F37-960D-288EAF0D3F4D}">
      <dgm:prSet/>
      <dgm:spPr/>
      <dgm:t>
        <a:bodyPr/>
        <a:lstStyle/>
        <a:p>
          <a:endParaRPr lang="en-US"/>
        </a:p>
      </dgm:t>
    </dgm:pt>
    <dgm:pt modelId="{BFA9E56D-5016-4091-938B-786EA62C9081}">
      <dgm:prSet/>
      <dgm:spPr/>
      <dgm:t>
        <a:bodyPr/>
        <a:lstStyle/>
        <a:p>
          <a:r>
            <a:rPr lang="en-US" dirty="0"/>
            <a:t>Toezicht op </a:t>
          </a:r>
          <a:r>
            <a:rPr lang="en-US" dirty="0" err="1"/>
            <a:t>verplichtingen</a:t>
          </a:r>
          <a:r>
            <a:rPr lang="en-US" dirty="0"/>
            <a:t> voor </a:t>
          </a:r>
          <a:r>
            <a:rPr lang="en-US" dirty="0" err="1"/>
            <a:t>aanbieders</a:t>
          </a:r>
          <a:r>
            <a:rPr lang="en-US" dirty="0"/>
            <a:t> van GPAI </a:t>
          </a:r>
          <a:r>
            <a:rPr lang="en-US" dirty="0" err="1"/>
            <a:t>modellen</a:t>
          </a:r>
          <a:endParaRPr lang="en-US" dirty="0"/>
        </a:p>
      </dgm:t>
    </dgm:pt>
    <dgm:pt modelId="{1DF7216E-943A-4AC7-BD3A-41218D5675DF}" type="parTrans" cxnId="{9A37387D-1273-44AF-9044-0CF048537850}">
      <dgm:prSet/>
      <dgm:spPr/>
      <dgm:t>
        <a:bodyPr/>
        <a:lstStyle/>
        <a:p>
          <a:endParaRPr lang="en-US"/>
        </a:p>
      </dgm:t>
    </dgm:pt>
    <dgm:pt modelId="{DD0A2D90-5174-4348-BD26-5CAAFCB6C392}" type="sibTrans" cxnId="{9A37387D-1273-44AF-9044-0CF048537850}">
      <dgm:prSet/>
      <dgm:spPr/>
      <dgm:t>
        <a:bodyPr/>
        <a:lstStyle/>
        <a:p>
          <a:endParaRPr lang="en-US"/>
        </a:p>
      </dgm:t>
    </dgm:pt>
    <dgm:pt modelId="{0B67829F-9DFF-4C3E-B5D7-757126BC902A}">
      <dgm:prSet/>
      <dgm:spPr/>
      <dgm:t>
        <a:bodyPr/>
        <a:lstStyle/>
        <a:p>
          <a:r>
            <a:rPr lang="en-US"/>
            <a:t>Ondersteuning van implementatie van AI-verordening en innovatie</a:t>
          </a:r>
        </a:p>
      </dgm:t>
    </dgm:pt>
    <dgm:pt modelId="{21E70B9E-F3EF-465C-B20E-3DB1FC21A9E1}" type="parTrans" cxnId="{34E13690-B4E5-4ED2-8A23-74B9D23A0353}">
      <dgm:prSet/>
      <dgm:spPr/>
      <dgm:t>
        <a:bodyPr/>
        <a:lstStyle/>
        <a:p>
          <a:endParaRPr lang="en-US"/>
        </a:p>
      </dgm:t>
    </dgm:pt>
    <dgm:pt modelId="{2FCE39AF-DE83-4121-B534-81DEF5F376DD}" type="sibTrans" cxnId="{34E13690-B4E5-4ED2-8A23-74B9D23A0353}">
      <dgm:prSet/>
      <dgm:spPr/>
      <dgm:t>
        <a:bodyPr/>
        <a:lstStyle/>
        <a:p>
          <a:endParaRPr lang="en-US"/>
        </a:p>
      </dgm:t>
    </dgm:pt>
    <dgm:pt modelId="{C4637E25-2A8A-4B90-9699-10937076B93E}">
      <dgm:prSet/>
      <dgm:spPr/>
      <dgm:t>
        <a:bodyPr/>
        <a:lstStyle/>
        <a:p>
          <a:r>
            <a:rPr lang="nl-NL"/>
            <a:t>Europees AI Comité (AI Board)</a:t>
          </a:r>
          <a:endParaRPr lang="en-US"/>
        </a:p>
      </dgm:t>
    </dgm:pt>
    <dgm:pt modelId="{44F78378-74D6-4120-AF16-2D135DA2ABB3}" type="parTrans" cxnId="{586F5457-5052-4AE8-ADBC-702678061652}">
      <dgm:prSet/>
      <dgm:spPr/>
      <dgm:t>
        <a:bodyPr/>
        <a:lstStyle/>
        <a:p>
          <a:endParaRPr lang="en-US"/>
        </a:p>
      </dgm:t>
    </dgm:pt>
    <dgm:pt modelId="{D20FA7DC-E262-4E94-BCD0-A4E433C4C1BC}" type="sibTrans" cxnId="{586F5457-5052-4AE8-ADBC-702678061652}">
      <dgm:prSet/>
      <dgm:spPr/>
      <dgm:t>
        <a:bodyPr/>
        <a:lstStyle/>
        <a:p>
          <a:endParaRPr lang="en-US"/>
        </a:p>
      </dgm:t>
    </dgm:pt>
    <dgm:pt modelId="{E9804FC6-9082-488A-BBB1-297DFFDD0BBC}">
      <dgm:prSet/>
      <dgm:spPr/>
      <dgm:t>
        <a:bodyPr/>
        <a:lstStyle/>
        <a:p>
          <a:r>
            <a:rPr lang="en-US" dirty="0" err="1"/>
            <a:t>Vertegenwoordigng</a:t>
          </a:r>
          <a:r>
            <a:rPr lang="en-US" dirty="0"/>
            <a:t> </a:t>
          </a:r>
          <a:r>
            <a:rPr lang="en-US" dirty="0" err="1"/>
            <a:t>lidstaten</a:t>
          </a:r>
          <a:endParaRPr lang="en-US" dirty="0"/>
        </a:p>
      </dgm:t>
    </dgm:pt>
    <dgm:pt modelId="{BDB9421C-22C2-4E52-A42F-EBCF0F0446FF}" type="parTrans" cxnId="{619893CB-219E-4108-B031-DFE66F16DDF9}">
      <dgm:prSet/>
      <dgm:spPr/>
      <dgm:t>
        <a:bodyPr/>
        <a:lstStyle/>
        <a:p>
          <a:endParaRPr lang="en-US"/>
        </a:p>
      </dgm:t>
    </dgm:pt>
    <dgm:pt modelId="{6399EAA1-0FE0-4F19-9796-5964AA3BFA8A}" type="sibTrans" cxnId="{619893CB-219E-4108-B031-DFE66F16DDF9}">
      <dgm:prSet/>
      <dgm:spPr/>
      <dgm:t>
        <a:bodyPr/>
        <a:lstStyle/>
        <a:p>
          <a:endParaRPr lang="en-US"/>
        </a:p>
      </dgm:t>
    </dgm:pt>
    <dgm:pt modelId="{EACF2FF5-C288-4807-A88B-531ACECE7C43}">
      <dgm:prSet/>
      <dgm:spPr/>
      <dgm:t>
        <a:bodyPr/>
        <a:lstStyle/>
        <a:p>
          <a:r>
            <a:rPr lang="en-US" dirty="0"/>
            <a:t>Advies en </a:t>
          </a:r>
          <a:r>
            <a:rPr lang="en-US" dirty="0" err="1"/>
            <a:t>afstemming</a:t>
          </a:r>
          <a:endParaRPr lang="en-US" dirty="0"/>
        </a:p>
      </dgm:t>
    </dgm:pt>
    <dgm:pt modelId="{246D496C-CA5C-4C99-B0FB-57DFDED20A3D}" type="parTrans" cxnId="{07919066-2370-42B0-B360-A6941E0873E8}">
      <dgm:prSet/>
      <dgm:spPr/>
      <dgm:t>
        <a:bodyPr/>
        <a:lstStyle/>
        <a:p>
          <a:endParaRPr lang="en-US"/>
        </a:p>
      </dgm:t>
    </dgm:pt>
    <dgm:pt modelId="{90D37FDF-98E5-4706-A6BD-001A6DC32E01}" type="sibTrans" cxnId="{07919066-2370-42B0-B360-A6941E0873E8}">
      <dgm:prSet/>
      <dgm:spPr/>
      <dgm:t>
        <a:bodyPr/>
        <a:lstStyle/>
        <a:p>
          <a:endParaRPr lang="en-US"/>
        </a:p>
      </dgm:t>
    </dgm:pt>
    <dgm:pt modelId="{59743EB3-657F-46AB-B184-117790CCB9AD}">
      <dgm:prSet/>
      <dgm:spPr/>
      <dgm:t>
        <a:bodyPr/>
        <a:lstStyle/>
        <a:p>
          <a:r>
            <a:rPr lang="nl-NL" dirty="0"/>
            <a:t>Nationaal: markttoezichthouders/sector</a:t>
          </a:r>
          <a:endParaRPr lang="en-US" dirty="0"/>
        </a:p>
      </dgm:t>
    </dgm:pt>
    <dgm:pt modelId="{5D34FE50-F1D1-421C-8398-A56A3E6D37B7}" type="parTrans" cxnId="{0663C017-2B2C-4BEC-B56B-61FD1EE4E747}">
      <dgm:prSet/>
      <dgm:spPr/>
      <dgm:t>
        <a:bodyPr/>
        <a:lstStyle/>
        <a:p>
          <a:endParaRPr lang="en-US"/>
        </a:p>
      </dgm:t>
    </dgm:pt>
    <dgm:pt modelId="{CC839519-842C-4651-85E6-13ECE1209A65}" type="sibTrans" cxnId="{0663C017-2B2C-4BEC-B56B-61FD1EE4E747}">
      <dgm:prSet/>
      <dgm:spPr/>
      <dgm:t>
        <a:bodyPr/>
        <a:lstStyle/>
        <a:p>
          <a:endParaRPr lang="en-US"/>
        </a:p>
      </dgm:t>
    </dgm:pt>
    <dgm:pt modelId="{11BCCDC7-19DA-46A8-AF30-6DC9D66F1E0C}">
      <dgm:prSet/>
      <dgm:spPr/>
      <dgm:t>
        <a:bodyPr/>
        <a:lstStyle/>
        <a:p>
          <a:r>
            <a:rPr lang="nl-NL"/>
            <a:t>Competenties om markttoezicht uit te voeren en te handhaven</a:t>
          </a:r>
          <a:endParaRPr lang="en-US"/>
        </a:p>
      </dgm:t>
    </dgm:pt>
    <dgm:pt modelId="{670766E5-1457-4794-B534-9D7353D16C0F}" type="parTrans" cxnId="{26F3FEE1-DA7D-4F1F-90D3-C0BA7C894F1C}">
      <dgm:prSet/>
      <dgm:spPr/>
      <dgm:t>
        <a:bodyPr/>
        <a:lstStyle/>
        <a:p>
          <a:endParaRPr lang="en-US"/>
        </a:p>
      </dgm:t>
    </dgm:pt>
    <dgm:pt modelId="{7D5EED80-CE9E-4089-8A28-E0491F35F3B2}" type="sibTrans" cxnId="{26F3FEE1-DA7D-4F1F-90D3-C0BA7C894F1C}">
      <dgm:prSet/>
      <dgm:spPr/>
      <dgm:t>
        <a:bodyPr/>
        <a:lstStyle/>
        <a:p>
          <a:endParaRPr lang="en-US"/>
        </a:p>
      </dgm:t>
    </dgm:pt>
    <dgm:pt modelId="{D1DD1A59-FD44-426C-B722-FBC91680676F}">
      <dgm:prSet/>
      <dgm:spPr/>
      <dgm:t>
        <a:bodyPr/>
        <a:lstStyle/>
        <a:p>
          <a:r>
            <a:rPr lang="nl-NL" dirty="0"/>
            <a:t>Toezicht op verboden AI praktijken, hoog-risico AI systemen en transparantievereisten</a:t>
          </a:r>
          <a:endParaRPr lang="en-US" dirty="0"/>
        </a:p>
      </dgm:t>
    </dgm:pt>
    <dgm:pt modelId="{AAF56CD5-AD9B-467F-B6BB-F4128AA851A9}" type="parTrans" cxnId="{4EBEEC5D-9078-42BD-ABC8-FC65367C59CD}">
      <dgm:prSet/>
      <dgm:spPr/>
      <dgm:t>
        <a:bodyPr/>
        <a:lstStyle/>
        <a:p>
          <a:endParaRPr lang="en-US"/>
        </a:p>
      </dgm:t>
    </dgm:pt>
    <dgm:pt modelId="{656860B0-E4FC-4879-8483-A767EE6EAC02}" type="sibTrans" cxnId="{4EBEEC5D-9078-42BD-ABC8-FC65367C59CD}">
      <dgm:prSet/>
      <dgm:spPr/>
      <dgm:t>
        <a:bodyPr/>
        <a:lstStyle/>
        <a:p>
          <a:endParaRPr lang="en-US"/>
        </a:p>
      </dgm:t>
    </dgm:pt>
    <dgm:pt modelId="{949C2B98-E171-4A0E-ACA8-99881C3B4D05}" type="pres">
      <dgm:prSet presAssocID="{9C00DEAE-AF01-4E6B-B991-BB600F94F81E}" presName="linear" presStyleCnt="0">
        <dgm:presLayoutVars>
          <dgm:animLvl val="lvl"/>
          <dgm:resizeHandles val="exact"/>
        </dgm:presLayoutVars>
      </dgm:prSet>
      <dgm:spPr/>
    </dgm:pt>
    <dgm:pt modelId="{B746585F-8AA8-44B5-A1CE-1AEE631828FA}" type="pres">
      <dgm:prSet presAssocID="{8D5A6F99-5043-44F8-8065-CBC9E0DB945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33286D1-90FC-4C0E-8645-40BB8B38F563}" type="pres">
      <dgm:prSet presAssocID="{8D5A6F99-5043-44F8-8065-CBC9E0DB9458}" presName="childText" presStyleLbl="revTx" presStyleIdx="0" presStyleCnt="3">
        <dgm:presLayoutVars>
          <dgm:bulletEnabled val="1"/>
        </dgm:presLayoutVars>
      </dgm:prSet>
      <dgm:spPr/>
    </dgm:pt>
    <dgm:pt modelId="{992CA0AF-B141-47D2-9439-E765601EB74E}" type="pres">
      <dgm:prSet presAssocID="{C4637E25-2A8A-4B90-9699-10937076B93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BD10252-83A3-457A-A124-9F2808963390}" type="pres">
      <dgm:prSet presAssocID="{C4637E25-2A8A-4B90-9699-10937076B93E}" presName="childText" presStyleLbl="revTx" presStyleIdx="1" presStyleCnt="3">
        <dgm:presLayoutVars>
          <dgm:bulletEnabled val="1"/>
        </dgm:presLayoutVars>
      </dgm:prSet>
      <dgm:spPr/>
    </dgm:pt>
    <dgm:pt modelId="{1DC5074F-5614-4552-AAE9-FED5316192C9}" type="pres">
      <dgm:prSet presAssocID="{59743EB3-657F-46AB-B184-117790CCB9AD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D3C11B8-337B-47D6-A57E-2AEE888F8DB4}" type="pres">
      <dgm:prSet presAssocID="{59743EB3-657F-46AB-B184-117790CCB9AD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23214103-53C1-47BA-A6ED-2F11343ED6AF}" type="presOf" srcId="{8D5A6F99-5043-44F8-8065-CBC9E0DB9458}" destId="{B746585F-8AA8-44B5-A1CE-1AEE631828FA}" srcOrd="0" destOrd="0" presId="urn:microsoft.com/office/officeart/2005/8/layout/vList2"/>
    <dgm:cxn modelId="{8F3F2B04-9638-46CF-B5B7-AAD09A96D7F7}" type="presOf" srcId="{BFA9E56D-5016-4091-938B-786EA62C9081}" destId="{B33286D1-90FC-4C0E-8645-40BB8B38F563}" srcOrd="0" destOrd="0" presId="urn:microsoft.com/office/officeart/2005/8/layout/vList2"/>
    <dgm:cxn modelId="{FF02AD11-C175-4B8C-B6C9-088DA37CAB9E}" type="presOf" srcId="{D1DD1A59-FD44-426C-B722-FBC91680676F}" destId="{5D3C11B8-337B-47D6-A57E-2AEE888F8DB4}" srcOrd="0" destOrd="1" presId="urn:microsoft.com/office/officeart/2005/8/layout/vList2"/>
    <dgm:cxn modelId="{0663C017-2B2C-4BEC-B56B-61FD1EE4E747}" srcId="{9C00DEAE-AF01-4E6B-B991-BB600F94F81E}" destId="{59743EB3-657F-46AB-B184-117790CCB9AD}" srcOrd="2" destOrd="0" parTransId="{5D34FE50-F1D1-421C-8398-A56A3E6D37B7}" sibTransId="{CC839519-842C-4651-85E6-13ECE1209A65}"/>
    <dgm:cxn modelId="{80FD3A25-225F-4212-A375-8DD8AB84A169}" type="presOf" srcId="{59743EB3-657F-46AB-B184-117790CCB9AD}" destId="{1DC5074F-5614-4552-AAE9-FED5316192C9}" srcOrd="0" destOrd="0" presId="urn:microsoft.com/office/officeart/2005/8/layout/vList2"/>
    <dgm:cxn modelId="{6602262B-8016-4345-98BB-17DF394CC2B4}" type="presOf" srcId="{C4637E25-2A8A-4B90-9699-10937076B93E}" destId="{992CA0AF-B141-47D2-9439-E765601EB74E}" srcOrd="0" destOrd="0" presId="urn:microsoft.com/office/officeart/2005/8/layout/vList2"/>
    <dgm:cxn modelId="{4EBEEC5D-9078-42BD-ABC8-FC65367C59CD}" srcId="{59743EB3-657F-46AB-B184-117790CCB9AD}" destId="{D1DD1A59-FD44-426C-B722-FBC91680676F}" srcOrd="1" destOrd="0" parTransId="{AAF56CD5-AD9B-467F-B6BB-F4128AA851A9}" sibTransId="{656860B0-E4FC-4879-8483-A767EE6EAC02}"/>
    <dgm:cxn modelId="{07919066-2370-42B0-B360-A6941E0873E8}" srcId="{C4637E25-2A8A-4B90-9699-10937076B93E}" destId="{EACF2FF5-C288-4807-A88B-531ACECE7C43}" srcOrd="1" destOrd="0" parTransId="{246D496C-CA5C-4C99-B0FB-57DFDED20A3D}" sibTransId="{90D37FDF-98E5-4706-A6BD-001A6DC32E01}"/>
    <dgm:cxn modelId="{586F5457-5052-4AE8-ADBC-702678061652}" srcId="{9C00DEAE-AF01-4E6B-B991-BB600F94F81E}" destId="{C4637E25-2A8A-4B90-9699-10937076B93E}" srcOrd="1" destOrd="0" parTransId="{44F78378-74D6-4120-AF16-2D135DA2ABB3}" sibTransId="{D20FA7DC-E262-4E94-BCD0-A4E433C4C1BC}"/>
    <dgm:cxn modelId="{9A37387D-1273-44AF-9044-0CF048537850}" srcId="{8D5A6F99-5043-44F8-8065-CBC9E0DB9458}" destId="{BFA9E56D-5016-4091-938B-786EA62C9081}" srcOrd="0" destOrd="0" parTransId="{1DF7216E-943A-4AC7-BD3A-41218D5675DF}" sibTransId="{DD0A2D90-5174-4348-BD26-5CAAFCB6C392}"/>
    <dgm:cxn modelId="{C60DFC8B-6CF4-402C-9FD7-F970E5482388}" type="presOf" srcId="{11BCCDC7-19DA-46A8-AF30-6DC9D66F1E0C}" destId="{5D3C11B8-337B-47D6-A57E-2AEE888F8DB4}" srcOrd="0" destOrd="0" presId="urn:microsoft.com/office/officeart/2005/8/layout/vList2"/>
    <dgm:cxn modelId="{34E13690-B4E5-4ED2-8A23-74B9D23A0353}" srcId="{8D5A6F99-5043-44F8-8065-CBC9E0DB9458}" destId="{0B67829F-9DFF-4C3E-B5D7-757126BC902A}" srcOrd="1" destOrd="0" parTransId="{21E70B9E-F3EF-465C-B20E-3DB1FC21A9E1}" sibTransId="{2FCE39AF-DE83-4121-B534-81DEF5F376DD}"/>
    <dgm:cxn modelId="{5F5A389B-2F5F-4F37-960D-288EAF0D3F4D}" srcId="{9C00DEAE-AF01-4E6B-B991-BB600F94F81E}" destId="{8D5A6F99-5043-44F8-8065-CBC9E0DB9458}" srcOrd="0" destOrd="0" parTransId="{E4D41A77-AE33-4E61-9D22-4948A3B2AE3F}" sibTransId="{AF974E61-343F-4312-9254-ADD5FDE6A3B6}"/>
    <dgm:cxn modelId="{245F38BA-3244-4918-A185-AEFBBC424688}" type="presOf" srcId="{9C00DEAE-AF01-4E6B-B991-BB600F94F81E}" destId="{949C2B98-E171-4A0E-ACA8-99881C3B4D05}" srcOrd="0" destOrd="0" presId="urn:microsoft.com/office/officeart/2005/8/layout/vList2"/>
    <dgm:cxn modelId="{190086BC-FC38-4811-BFA7-43AA1ABD7538}" type="presOf" srcId="{0B67829F-9DFF-4C3E-B5D7-757126BC902A}" destId="{B33286D1-90FC-4C0E-8645-40BB8B38F563}" srcOrd="0" destOrd="1" presId="urn:microsoft.com/office/officeart/2005/8/layout/vList2"/>
    <dgm:cxn modelId="{A5FA1DC4-6049-4D99-8E99-C7E418BAA362}" type="presOf" srcId="{E9804FC6-9082-488A-BBB1-297DFFDD0BBC}" destId="{7BD10252-83A3-457A-A124-9F2808963390}" srcOrd="0" destOrd="0" presId="urn:microsoft.com/office/officeart/2005/8/layout/vList2"/>
    <dgm:cxn modelId="{619893CB-219E-4108-B031-DFE66F16DDF9}" srcId="{C4637E25-2A8A-4B90-9699-10937076B93E}" destId="{E9804FC6-9082-488A-BBB1-297DFFDD0BBC}" srcOrd="0" destOrd="0" parTransId="{BDB9421C-22C2-4E52-A42F-EBCF0F0446FF}" sibTransId="{6399EAA1-0FE0-4F19-9796-5964AA3BFA8A}"/>
    <dgm:cxn modelId="{6EEB76D3-7B4C-46CD-B1A4-BA16FF1D362E}" type="presOf" srcId="{EACF2FF5-C288-4807-A88B-531ACECE7C43}" destId="{7BD10252-83A3-457A-A124-9F2808963390}" srcOrd="0" destOrd="1" presId="urn:microsoft.com/office/officeart/2005/8/layout/vList2"/>
    <dgm:cxn modelId="{26F3FEE1-DA7D-4F1F-90D3-C0BA7C894F1C}" srcId="{59743EB3-657F-46AB-B184-117790CCB9AD}" destId="{11BCCDC7-19DA-46A8-AF30-6DC9D66F1E0C}" srcOrd="0" destOrd="0" parTransId="{670766E5-1457-4794-B534-9D7353D16C0F}" sibTransId="{7D5EED80-CE9E-4089-8A28-E0491F35F3B2}"/>
    <dgm:cxn modelId="{256D0D6B-4CF3-49E5-AB85-70119B7895D0}" type="presParOf" srcId="{949C2B98-E171-4A0E-ACA8-99881C3B4D05}" destId="{B746585F-8AA8-44B5-A1CE-1AEE631828FA}" srcOrd="0" destOrd="0" presId="urn:microsoft.com/office/officeart/2005/8/layout/vList2"/>
    <dgm:cxn modelId="{473757D0-B2C3-4A25-BBBE-F8F63AEC5C2B}" type="presParOf" srcId="{949C2B98-E171-4A0E-ACA8-99881C3B4D05}" destId="{B33286D1-90FC-4C0E-8645-40BB8B38F563}" srcOrd="1" destOrd="0" presId="urn:microsoft.com/office/officeart/2005/8/layout/vList2"/>
    <dgm:cxn modelId="{40442075-1773-42E2-9199-4C4D197E30CC}" type="presParOf" srcId="{949C2B98-E171-4A0E-ACA8-99881C3B4D05}" destId="{992CA0AF-B141-47D2-9439-E765601EB74E}" srcOrd="2" destOrd="0" presId="urn:microsoft.com/office/officeart/2005/8/layout/vList2"/>
    <dgm:cxn modelId="{86E7FCEA-2FA1-4951-B082-832CF574CB32}" type="presParOf" srcId="{949C2B98-E171-4A0E-ACA8-99881C3B4D05}" destId="{7BD10252-83A3-457A-A124-9F2808963390}" srcOrd="3" destOrd="0" presId="urn:microsoft.com/office/officeart/2005/8/layout/vList2"/>
    <dgm:cxn modelId="{BF7BDB3F-7C8B-400A-BB57-735A06C71C26}" type="presParOf" srcId="{949C2B98-E171-4A0E-ACA8-99881C3B4D05}" destId="{1DC5074F-5614-4552-AAE9-FED5316192C9}" srcOrd="4" destOrd="0" presId="urn:microsoft.com/office/officeart/2005/8/layout/vList2"/>
    <dgm:cxn modelId="{FA557C27-A7C9-4AF8-8BB8-CD2CAB8BAA81}" type="presParOf" srcId="{949C2B98-E171-4A0E-ACA8-99881C3B4D05}" destId="{5D3C11B8-337B-47D6-A57E-2AEE888F8DB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22EFE3-EE8F-4071-AFB3-D44F633C98CA}" type="doc">
      <dgm:prSet loTypeId="urn:microsoft.com/office/officeart/2018/2/layout/IconCircle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DC6ADC6-430E-4F57-BA6A-E2E74030D6D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 err="1"/>
            <a:t>Recht</a:t>
          </a:r>
          <a:r>
            <a:rPr lang="en-US" b="1" dirty="0"/>
            <a:t> om </a:t>
          </a:r>
          <a:r>
            <a:rPr lang="en-US" b="1" dirty="0" err="1"/>
            <a:t>een</a:t>
          </a:r>
          <a:r>
            <a:rPr lang="en-US" b="1" dirty="0"/>
            <a:t> </a:t>
          </a:r>
          <a:r>
            <a:rPr lang="en-US" b="1" dirty="0" err="1"/>
            <a:t>klacht</a:t>
          </a:r>
          <a:r>
            <a:rPr lang="en-US" b="1" dirty="0"/>
            <a:t> in </a:t>
          </a:r>
          <a:r>
            <a:rPr lang="en-US" b="1" dirty="0" err="1"/>
            <a:t>te</a:t>
          </a:r>
          <a:r>
            <a:rPr lang="en-US" b="1" dirty="0"/>
            <a:t> </a:t>
          </a:r>
          <a:r>
            <a:rPr lang="en-US" b="1" dirty="0" err="1"/>
            <a:t>dienen</a:t>
          </a:r>
          <a:r>
            <a:rPr lang="en-US" b="0" dirty="0"/>
            <a:t> </a:t>
          </a:r>
          <a:r>
            <a:rPr lang="en-US" b="0" dirty="0" err="1"/>
            <a:t>bij</a:t>
          </a:r>
          <a:r>
            <a:rPr lang="en-US" b="0" dirty="0"/>
            <a:t> </a:t>
          </a:r>
          <a:r>
            <a:rPr lang="en-US" b="0" dirty="0" err="1"/>
            <a:t>een</a:t>
          </a:r>
          <a:r>
            <a:rPr lang="en-US" b="0" dirty="0"/>
            <a:t> </a:t>
          </a:r>
          <a:r>
            <a:rPr lang="en-US" b="0" dirty="0" err="1"/>
            <a:t>toezichthouder</a:t>
          </a:r>
          <a:endParaRPr lang="en-US" b="1" dirty="0"/>
        </a:p>
      </dgm:t>
    </dgm:pt>
    <dgm:pt modelId="{0E42BDA1-7B80-4A63-982B-7ED6AF38C5BA}" type="parTrans" cxnId="{902F1BAF-B623-430D-91B0-DC185332FABD}">
      <dgm:prSet/>
      <dgm:spPr/>
      <dgm:t>
        <a:bodyPr/>
        <a:lstStyle/>
        <a:p>
          <a:endParaRPr lang="en-US"/>
        </a:p>
      </dgm:t>
    </dgm:pt>
    <dgm:pt modelId="{3546AEBA-5136-42C0-B091-6D218695055E}" type="sibTrans" cxnId="{902F1BAF-B623-430D-91B0-DC185332FAB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979E8E5-2953-42DB-9567-E79E7EFDFAB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 err="1"/>
            <a:t>Recht</a:t>
          </a:r>
          <a:r>
            <a:rPr lang="en-US" dirty="0"/>
            <a:t> op </a:t>
          </a:r>
          <a:r>
            <a:rPr lang="en-US" b="1" dirty="0" err="1"/>
            <a:t>uitleg</a:t>
          </a:r>
          <a:r>
            <a:rPr lang="en-US" b="1" dirty="0"/>
            <a:t> </a:t>
          </a:r>
          <a:r>
            <a:rPr lang="en-US" b="0" dirty="0" err="1"/>
            <a:t>bij</a:t>
          </a:r>
          <a:r>
            <a:rPr lang="en-US" b="0" dirty="0"/>
            <a:t> </a:t>
          </a:r>
          <a:r>
            <a:rPr lang="en-US" b="0" dirty="0" err="1"/>
            <a:t>besluiten</a:t>
          </a:r>
          <a:r>
            <a:rPr lang="en-US" b="0" dirty="0"/>
            <a:t> door </a:t>
          </a:r>
          <a:r>
            <a:rPr lang="en-US" b="0" dirty="0" err="1"/>
            <a:t>hoog</a:t>
          </a:r>
          <a:r>
            <a:rPr lang="en-US" b="0" dirty="0"/>
            <a:t> </a:t>
          </a:r>
          <a:r>
            <a:rPr lang="en-US" b="0" dirty="0" err="1"/>
            <a:t>risico</a:t>
          </a:r>
          <a:r>
            <a:rPr lang="en-US" b="0" dirty="0"/>
            <a:t> AI</a:t>
          </a:r>
          <a:endParaRPr lang="en-US" dirty="0"/>
        </a:p>
      </dgm:t>
    </dgm:pt>
    <dgm:pt modelId="{D47E44E7-8C86-4B0F-82C0-D36F9BE34460}" type="parTrans" cxnId="{385DDE0E-45CC-4D78-AC50-70E3C06FB500}">
      <dgm:prSet/>
      <dgm:spPr/>
      <dgm:t>
        <a:bodyPr/>
        <a:lstStyle/>
        <a:p>
          <a:endParaRPr lang="en-US"/>
        </a:p>
      </dgm:t>
    </dgm:pt>
    <dgm:pt modelId="{4213BF12-EA2D-4E24-A1FD-122344C7F7CC}" type="sibTrans" cxnId="{385DDE0E-45CC-4D78-AC50-70E3C06FB50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7C973BD-F727-4F3E-A0F3-65C3DAC467B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 err="1"/>
            <a:t>Toegang</a:t>
          </a:r>
          <a:r>
            <a:rPr lang="en-US" dirty="0"/>
            <a:t> tot de </a:t>
          </a:r>
          <a:r>
            <a:rPr lang="en-US" b="1" dirty="0" err="1"/>
            <a:t>openbare</a:t>
          </a:r>
          <a:r>
            <a:rPr lang="en-US" b="1" dirty="0"/>
            <a:t> EU database </a:t>
          </a:r>
          <a:r>
            <a:rPr lang="en-US" dirty="0"/>
            <a:t>voor </a:t>
          </a:r>
          <a:r>
            <a:rPr lang="en-US" dirty="0" err="1"/>
            <a:t>hoog</a:t>
          </a:r>
          <a:r>
            <a:rPr lang="en-US" dirty="0"/>
            <a:t> </a:t>
          </a:r>
          <a:r>
            <a:rPr lang="en-US" dirty="0" err="1"/>
            <a:t>risico</a:t>
          </a:r>
          <a:r>
            <a:rPr lang="en-US" dirty="0"/>
            <a:t> AI-systemen en </a:t>
          </a:r>
          <a:r>
            <a:rPr lang="en-US" dirty="0" err="1"/>
            <a:t>diens</a:t>
          </a:r>
          <a:r>
            <a:rPr lang="en-US" dirty="0"/>
            <a:t> </a:t>
          </a:r>
          <a:r>
            <a:rPr lang="en-US" dirty="0" err="1"/>
            <a:t>aanbieders</a:t>
          </a:r>
          <a:r>
            <a:rPr lang="en-US" dirty="0"/>
            <a:t> en publieke </a:t>
          </a:r>
          <a:r>
            <a:rPr lang="en-US" dirty="0" err="1"/>
            <a:t>gebruiksverantwoordelijken</a:t>
          </a:r>
          <a:endParaRPr lang="en-US" dirty="0"/>
        </a:p>
      </dgm:t>
    </dgm:pt>
    <dgm:pt modelId="{F53BBAF8-416D-4390-80A8-E320C59CFD41}" type="parTrans" cxnId="{BB917B10-4AB7-44F0-A697-31FDAC77F7AF}">
      <dgm:prSet/>
      <dgm:spPr/>
      <dgm:t>
        <a:bodyPr/>
        <a:lstStyle/>
        <a:p>
          <a:endParaRPr lang="en-US"/>
        </a:p>
      </dgm:t>
    </dgm:pt>
    <dgm:pt modelId="{B3A82898-668E-4676-BF69-C26F7111DA6C}" type="sibTrans" cxnId="{BB917B10-4AB7-44F0-A697-31FDAC77F7A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8BCF880-08B2-452E-B01B-AE98A8724A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700" dirty="0" err="1"/>
            <a:t>Werkgevers</a:t>
          </a:r>
          <a:r>
            <a:rPr lang="en-US" sz="1700" dirty="0"/>
            <a:t> </a:t>
          </a:r>
          <a:r>
            <a:rPr lang="en-US" sz="1700" dirty="0" err="1"/>
            <a:t>moeten</a:t>
          </a:r>
          <a:r>
            <a:rPr lang="en-US" sz="1700" dirty="0"/>
            <a:t> de </a:t>
          </a:r>
          <a:r>
            <a:rPr lang="en-US" sz="1700" b="1" dirty="0" err="1"/>
            <a:t>werknemersvertegen-woordiging</a:t>
          </a:r>
          <a:r>
            <a:rPr lang="en-US" sz="1700" b="1" dirty="0"/>
            <a:t> </a:t>
          </a:r>
          <a:r>
            <a:rPr lang="en-US" sz="1700" b="1" dirty="0" err="1"/>
            <a:t>informeren</a:t>
          </a:r>
          <a:r>
            <a:rPr lang="en-US" sz="1700" b="1" dirty="0"/>
            <a:t> </a:t>
          </a:r>
          <a:r>
            <a:rPr lang="en-US" sz="1700" dirty="0"/>
            <a:t>over het </a:t>
          </a:r>
          <a:r>
            <a:rPr lang="en-US" sz="1700" dirty="0" err="1"/>
            <a:t>gebruik</a:t>
          </a:r>
          <a:r>
            <a:rPr lang="en-US" sz="1700" dirty="0"/>
            <a:t> van </a:t>
          </a:r>
          <a:r>
            <a:rPr lang="en-US" sz="1700" dirty="0" err="1"/>
            <a:t>hoog</a:t>
          </a:r>
          <a:r>
            <a:rPr lang="en-US" sz="1700" dirty="0"/>
            <a:t> </a:t>
          </a:r>
          <a:r>
            <a:rPr lang="en-US" sz="1700" dirty="0" err="1"/>
            <a:t>risico</a:t>
          </a:r>
          <a:r>
            <a:rPr lang="en-US" sz="1700" dirty="0"/>
            <a:t> AI op de </a:t>
          </a:r>
          <a:r>
            <a:rPr lang="en-US" sz="1700" dirty="0" err="1"/>
            <a:t>werkvloer</a:t>
          </a:r>
          <a:endParaRPr lang="en-US" sz="1700" dirty="0"/>
        </a:p>
      </dgm:t>
    </dgm:pt>
    <dgm:pt modelId="{9676F796-BA22-423A-AAEB-1D6ADAB4FC97}" type="parTrans" cxnId="{56F4B568-BB3A-4E1B-9ED5-DFA3455FDAB0}">
      <dgm:prSet/>
      <dgm:spPr/>
      <dgm:t>
        <a:bodyPr/>
        <a:lstStyle/>
        <a:p>
          <a:endParaRPr lang="en-US"/>
        </a:p>
      </dgm:t>
    </dgm:pt>
    <dgm:pt modelId="{7D518C80-02DE-4D01-843A-F4F3519A3844}" type="sibTrans" cxnId="{56F4B568-BB3A-4E1B-9ED5-DFA3455FDAB0}">
      <dgm:prSet/>
      <dgm:spPr/>
      <dgm:t>
        <a:bodyPr/>
        <a:lstStyle/>
        <a:p>
          <a:endParaRPr lang="en-US"/>
        </a:p>
      </dgm:t>
    </dgm:pt>
    <dgm:pt modelId="{BA372212-1A84-46AF-AE0B-ABDDE0902895}" type="pres">
      <dgm:prSet presAssocID="{AF22EFE3-EE8F-4071-AFB3-D44F633C98CA}" presName="root" presStyleCnt="0">
        <dgm:presLayoutVars>
          <dgm:dir/>
          <dgm:resizeHandles val="exact"/>
        </dgm:presLayoutVars>
      </dgm:prSet>
      <dgm:spPr/>
    </dgm:pt>
    <dgm:pt modelId="{63DF1BB2-70E9-4216-83D7-16D2F467F90B}" type="pres">
      <dgm:prSet presAssocID="{AF22EFE3-EE8F-4071-AFB3-D44F633C98CA}" presName="container" presStyleCnt="0">
        <dgm:presLayoutVars>
          <dgm:dir/>
          <dgm:resizeHandles val="exact"/>
        </dgm:presLayoutVars>
      </dgm:prSet>
      <dgm:spPr/>
    </dgm:pt>
    <dgm:pt modelId="{E37362AE-AD6C-477B-9516-BB6AD9CE445C}" type="pres">
      <dgm:prSet presAssocID="{6DC6ADC6-430E-4F57-BA6A-E2E74030D6DB}" presName="compNode" presStyleCnt="0"/>
      <dgm:spPr/>
    </dgm:pt>
    <dgm:pt modelId="{522AF9EF-8329-46D7-9D1E-F62396663239}" type="pres">
      <dgm:prSet presAssocID="{6DC6ADC6-430E-4F57-BA6A-E2E74030D6DB}" presName="iconBgRect" presStyleLbl="bgShp" presStyleIdx="0" presStyleCnt="4"/>
      <dgm:spPr/>
    </dgm:pt>
    <dgm:pt modelId="{18384834-B09D-4035-B758-D2AFDE7E9F21}" type="pres">
      <dgm:prSet presAssocID="{6DC6ADC6-430E-4F57-BA6A-E2E74030D6D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mer"/>
        </a:ext>
      </dgm:extLst>
    </dgm:pt>
    <dgm:pt modelId="{83890898-DA22-4D52-9A81-335555257128}" type="pres">
      <dgm:prSet presAssocID="{6DC6ADC6-430E-4F57-BA6A-E2E74030D6DB}" presName="spaceRect" presStyleCnt="0"/>
      <dgm:spPr/>
    </dgm:pt>
    <dgm:pt modelId="{3273891D-490D-44A1-8A94-B14A69A90949}" type="pres">
      <dgm:prSet presAssocID="{6DC6ADC6-430E-4F57-BA6A-E2E74030D6DB}" presName="textRect" presStyleLbl="revTx" presStyleIdx="0" presStyleCnt="4">
        <dgm:presLayoutVars>
          <dgm:chMax val="1"/>
          <dgm:chPref val="1"/>
        </dgm:presLayoutVars>
      </dgm:prSet>
      <dgm:spPr/>
    </dgm:pt>
    <dgm:pt modelId="{728266EF-1C89-4003-BA04-C5819E16E78B}" type="pres">
      <dgm:prSet presAssocID="{3546AEBA-5136-42C0-B091-6D218695055E}" presName="sibTrans" presStyleLbl="sibTrans2D1" presStyleIdx="0" presStyleCnt="0"/>
      <dgm:spPr/>
    </dgm:pt>
    <dgm:pt modelId="{AC541193-AD49-42A4-9C2C-ADF4A13982C1}" type="pres">
      <dgm:prSet presAssocID="{6979E8E5-2953-42DB-9567-E79E7EFDFAB7}" presName="compNode" presStyleCnt="0"/>
      <dgm:spPr/>
    </dgm:pt>
    <dgm:pt modelId="{1CCA715C-FBF6-44B2-BFD8-C6C0A47F0527}" type="pres">
      <dgm:prSet presAssocID="{6979E8E5-2953-42DB-9567-E79E7EFDFAB7}" presName="iconBgRect" presStyleLbl="bgShp" presStyleIdx="1" presStyleCnt="4"/>
      <dgm:spPr/>
    </dgm:pt>
    <dgm:pt modelId="{CE4C732E-98CA-4123-90A7-F12E5C4D17E6}" type="pres">
      <dgm:prSet presAssocID="{6979E8E5-2953-42DB-9567-E79E7EFDFAB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oed idee met effen opvulling"/>
        </a:ext>
      </dgm:extLst>
    </dgm:pt>
    <dgm:pt modelId="{848A4A62-CD4A-4E4A-B5D3-B734C032CB5C}" type="pres">
      <dgm:prSet presAssocID="{6979E8E5-2953-42DB-9567-E79E7EFDFAB7}" presName="spaceRect" presStyleCnt="0"/>
      <dgm:spPr/>
    </dgm:pt>
    <dgm:pt modelId="{2CA60375-9E7F-4F1F-9FF8-30F9514DDFE5}" type="pres">
      <dgm:prSet presAssocID="{6979E8E5-2953-42DB-9567-E79E7EFDFAB7}" presName="textRect" presStyleLbl="revTx" presStyleIdx="1" presStyleCnt="4">
        <dgm:presLayoutVars>
          <dgm:chMax val="1"/>
          <dgm:chPref val="1"/>
        </dgm:presLayoutVars>
      </dgm:prSet>
      <dgm:spPr/>
    </dgm:pt>
    <dgm:pt modelId="{D7B20C49-139C-44A3-B7A9-FE067A3B57B6}" type="pres">
      <dgm:prSet presAssocID="{4213BF12-EA2D-4E24-A1FD-122344C7F7CC}" presName="sibTrans" presStyleLbl="sibTrans2D1" presStyleIdx="0" presStyleCnt="0"/>
      <dgm:spPr/>
    </dgm:pt>
    <dgm:pt modelId="{32E2C74A-DB15-443C-9FA8-A6F434BABB2A}" type="pres">
      <dgm:prSet presAssocID="{67C973BD-F727-4F3E-A0F3-65C3DAC467B1}" presName="compNode" presStyleCnt="0"/>
      <dgm:spPr/>
    </dgm:pt>
    <dgm:pt modelId="{2C0DE86B-CB70-4FE3-BE3D-803382B35189}" type="pres">
      <dgm:prSet presAssocID="{67C973BD-F727-4F3E-A0F3-65C3DAC467B1}" presName="iconBgRect" presStyleLbl="bgShp" presStyleIdx="2" presStyleCnt="4"/>
      <dgm:spPr/>
    </dgm:pt>
    <dgm:pt modelId="{6E8673BE-A0BA-4680-9513-259DDA5EC007}" type="pres">
      <dgm:prSet presAssocID="{67C973BD-F727-4F3E-A0F3-65C3DAC467B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rver met effen opvulling"/>
        </a:ext>
      </dgm:extLst>
    </dgm:pt>
    <dgm:pt modelId="{680CE023-C05F-4889-AFD2-01ED9BA1AB1F}" type="pres">
      <dgm:prSet presAssocID="{67C973BD-F727-4F3E-A0F3-65C3DAC467B1}" presName="spaceRect" presStyleCnt="0"/>
      <dgm:spPr/>
    </dgm:pt>
    <dgm:pt modelId="{4FB21273-D405-457F-8426-09CED12D8382}" type="pres">
      <dgm:prSet presAssocID="{67C973BD-F727-4F3E-A0F3-65C3DAC467B1}" presName="textRect" presStyleLbl="revTx" presStyleIdx="2" presStyleCnt="4">
        <dgm:presLayoutVars>
          <dgm:chMax val="1"/>
          <dgm:chPref val="1"/>
        </dgm:presLayoutVars>
      </dgm:prSet>
      <dgm:spPr/>
    </dgm:pt>
    <dgm:pt modelId="{70D7B63E-57F6-4BF6-B5DA-482EC47E503E}" type="pres">
      <dgm:prSet presAssocID="{B3A82898-668E-4676-BF69-C26F7111DA6C}" presName="sibTrans" presStyleLbl="sibTrans2D1" presStyleIdx="0" presStyleCnt="0"/>
      <dgm:spPr/>
    </dgm:pt>
    <dgm:pt modelId="{183ADBD9-CA07-49B3-BFC1-E092BFBF115F}" type="pres">
      <dgm:prSet presAssocID="{38BCF880-08B2-452E-B01B-AE98A8724AFD}" presName="compNode" presStyleCnt="0"/>
      <dgm:spPr/>
    </dgm:pt>
    <dgm:pt modelId="{40341307-D95A-4AFE-B246-ECFA081C66E9}" type="pres">
      <dgm:prSet presAssocID="{38BCF880-08B2-452E-B01B-AE98A8724AFD}" presName="iconBgRect" presStyleLbl="bgShp" presStyleIdx="3" presStyleCnt="4"/>
      <dgm:spPr/>
    </dgm:pt>
    <dgm:pt modelId="{6D7C841C-D949-4F5F-93A8-C95A35A55210}" type="pres">
      <dgm:prSet presAssocID="{38BCF880-08B2-452E-B01B-AE98A8724AF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nnelijke bouwvakker met effen opvulling"/>
        </a:ext>
      </dgm:extLst>
    </dgm:pt>
    <dgm:pt modelId="{49F50F53-2798-4DE9-887D-E88FCC10EF6E}" type="pres">
      <dgm:prSet presAssocID="{38BCF880-08B2-452E-B01B-AE98A8724AFD}" presName="spaceRect" presStyleCnt="0"/>
      <dgm:spPr/>
    </dgm:pt>
    <dgm:pt modelId="{66679562-E38E-4675-8E7B-5581FFECC101}" type="pres">
      <dgm:prSet presAssocID="{38BCF880-08B2-452E-B01B-AE98A8724AFD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C94CEA00-B3FD-452D-B382-878A860F6EB9}" type="presOf" srcId="{6979E8E5-2953-42DB-9567-E79E7EFDFAB7}" destId="{2CA60375-9E7F-4F1F-9FF8-30F9514DDFE5}" srcOrd="0" destOrd="0" presId="urn:microsoft.com/office/officeart/2018/2/layout/IconCircleList"/>
    <dgm:cxn modelId="{59F48208-169F-41B1-A4D9-9472E8FC9BC8}" type="presOf" srcId="{3546AEBA-5136-42C0-B091-6D218695055E}" destId="{728266EF-1C89-4003-BA04-C5819E16E78B}" srcOrd="0" destOrd="0" presId="urn:microsoft.com/office/officeart/2018/2/layout/IconCircleList"/>
    <dgm:cxn modelId="{385DDE0E-45CC-4D78-AC50-70E3C06FB500}" srcId="{AF22EFE3-EE8F-4071-AFB3-D44F633C98CA}" destId="{6979E8E5-2953-42DB-9567-E79E7EFDFAB7}" srcOrd="1" destOrd="0" parTransId="{D47E44E7-8C86-4B0F-82C0-D36F9BE34460}" sibTransId="{4213BF12-EA2D-4E24-A1FD-122344C7F7CC}"/>
    <dgm:cxn modelId="{BB917B10-4AB7-44F0-A697-31FDAC77F7AF}" srcId="{AF22EFE3-EE8F-4071-AFB3-D44F633C98CA}" destId="{67C973BD-F727-4F3E-A0F3-65C3DAC467B1}" srcOrd="2" destOrd="0" parTransId="{F53BBAF8-416D-4390-80A8-E320C59CFD41}" sibTransId="{B3A82898-668E-4676-BF69-C26F7111DA6C}"/>
    <dgm:cxn modelId="{EAC9BE17-2198-4DF1-A023-DDF2A9472783}" type="presOf" srcId="{67C973BD-F727-4F3E-A0F3-65C3DAC467B1}" destId="{4FB21273-D405-457F-8426-09CED12D8382}" srcOrd="0" destOrd="0" presId="urn:microsoft.com/office/officeart/2018/2/layout/IconCircleList"/>
    <dgm:cxn modelId="{56F4B568-BB3A-4E1B-9ED5-DFA3455FDAB0}" srcId="{AF22EFE3-EE8F-4071-AFB3-D44F633C98CA}" destId="{38BCF880-08B2-452E-B01B-AE98A8724AFD}" srcOrd="3" destOrd="0" parTransId="{9676F796-BA22-423A-AAEB-1D6ADAB4FC97}" sibTransId="{7D518C80-02DE-4D01-843A-F4F3519A3844}"/>
    <dgm:cxn modelId="{9CE6614C-244B-46A4-B380-3927ED758011}" type="presOf" srcId="{6DC6ADC6-430E-4F57-BA6A-E2E74030D6DB}" destId="{3273891D-490D-44A1-8A94-B14A69A90949}" srcOrd="0" destOrd="0" presId="urn:microsoft.com/office/officeart/2018/2/layout/IconCircleList"/>
    <dgm:cxn modelId="{F7D3624D-A1E3-46C4-8948-5452E2AB0C5C}" type="presOf" srcId="{AF22EFE3-EE8F-4071-AFB3-D44F633C98CA}" destId="{BA372212-1A84-46AF-AE0B-ABDDE0902895}" srcOrd="0" destOrd="0" presId="urn:microsoft.com/office/officeart/2018/2/layout/IconCircleList"/>
    <dgm:cxn modelId="{A1150E5A-C263-40EB-8C58-C8CAB15A0305}" type="presOf" srcId="{4213BF12-EA2D-4E24-A1FD-122344C7F7CC}" destId="{D7B20C49-139C-44A3-B7A9-FE067A3B57B6}" srcOrd="0" destOrd="0" presId="urn:microsoft.com/office/officeart/2018/2/layout/IconCircleList"/>
    <dgm:cxn modelId="{902F1BAF-B623-430D-91B0-DC185332FABD}" srcId="{AF22EFE3-EE8F-4071-AFB3-D44F633C98CA}" destId="{6DC6ADC6-430E-4F57-BA6A-E2E74030D6DB}" srcOrd="0" destOrd="0" parTransId="{0E42BDA1-7B80-4A63-982B-7ED6AF38C5BA}" sibTransId="{3546AEBA-5136-42C0-B091-6D218695055E}"/>
    <dgm:cxn modelId="{3CE16EE3-3AAB-4F86-99C7-0B4F5A930179}" type="presOf" srcId="{38BCF880-08B2-452E-B01B-AE98A8724AFD}" destId="{66679562-E38E-4675-8E7B-5581FFECC101}" srcOrd="0" destOrd="0" presId="urn:microsoft.com/office/officeart/2018/2/layout/IconCircleList"/>
    <dgm:cxn modelId="{805F27F0-A47D-429A-B1DA-269948B9A517}" type="presOf" srcId="{B3A82898-668E-4676-BF69-C26F7111DA6C}" destId="{70D7B63E-57F6-4BF6-B5DA-482EC47E503E}" srcOrd="0" destOrd="0" presId="urn:microsoft.com/office/officeart/2018/2/layout/IconCircleList"/>
    <dgm:cxn modelId="{3ED206CC-42B2-4764-A940-748961E93A02}" type="presParOf" srcId="{BA372212-1A84-46AF-AE0B-ABDDE0902895}" destId="{63DF1BB2-70E9-4216-83D7-16D2F467F90B}" srcOrd="0" destOrd="0" presId="urn:microsoft.com/office/officeart/2018/2/layout/IconCircleList"/>
    <dgm:cxn modelId="{1C800189-8F41-488F-BACA-DFFB77A1C41B}" type="presParOf" srcId="{63DF1BB2-70E9-4216-83D7-16D2F467F90B}" destId="{E37362AE-AD6C-477B-9516-BB6AD9CE445C}" srcOrd="0" destOrd="0" presId="urn:microsoft.com/office/officeart/2018/2/layout/IconCircleList"/>
    <dgm:cxn modelId="{C0B68D2B-F415-4C04-815B-C8D86BCF8414}" type="presParOf" srcId="{E37362AE-AD6C-477B-9516-BB6AD9CE445C}" destId="{522AF9EF-8329-46D7-9D1E-F62396663239}" srcOrd="0" destOrd="0" presId="urn:microsoft.com/office/officeart/2018/2/layout/IconCircleList"/>
    <dgm:cxn modelId="{DD55C06B-E114-46DD-9B05-C7E9DAF55293}" type="presParOf" srcId="{E37362AE-AD6C-477B-9516-BB6AD9CE445C}" destId="{18384834-B09D-4035-B758-D2AFDE7E9F21}" srcOrd="1" destOrd="0" presId="urn:microsoft.com/office/officeart/2018/2/layout/IconCircleList"/>
    <dgm:cxn modelId="{B30BB48B-FC62-4CAA-9977-81BA9DF9C555}" type="presParOf" srcId="{E37362AE-AD6C-477B-9516-BB6AD9CE445C}" destId="{83890898-DA22-4D52-9A81-335555257128}" srcOrd="2" destOrd="0" presId="urn:microsoft.com/office/officeart/2018/2/layout/IconCircleList"/>
    <dgm:cxn modelId="{1C1FE697-FEF0-4F8B-9DFA-F51A5BFF91AF}" type="presParOf" srcId="{E37362AE-AD6C-477B-9516-BB6AD9CE445C}" destId="{3273891D-490D-44A1-8A94-B14A69A90949}" srcOrd="3" destOrd="0" presId="urn:microsoft.com/office/officeart/2018/2/layout/IconCircleList"/>
    <dgm:cxn modelId="{70630B13-D8DA-40BC-8BD0-F1C46A5A091C}" type="presParOf" srcId="{63DF1BB2-70E9-4216-83D7-16D2F467F90B}" destId="{728266EF-1C89-4003-BA04-C5819E16E78B}" srcOrd="1" destOrd="0" presId="urn:microsoft.com/office/officeart/2018/2/layout/IconCircleList"/>
    <dgm:cxn modelId="{40AA2C19-CD63-43BA-B1DB-7ACFFFA70C6E}" type="presParOf" srcId="{63DF1BB2-70E9-4216-83D7-16D2F467F90B}" destId="{AC541193-AD49-42A4-9C2C-ADF4A13982C1}" srcOrd="2" destOrd="0" presId="urn:microsoft.com/office/officeart/2018/2/layout/IconCircleList"/>
    <dgm:cxn modelId="{1DFF4EDC-70EB-4BAB-8481-0A4D329E8BFC}" type="presParOf" srcId="{AC541193-AD49-42A4-9C2C-ADF4A13982C1}" destId="{1CCA715C-FBF6-44B2-BFD8-C6C0A47F0527}" srcOrd="0" destOrd="0" presId="urn:microsoft.com/office/officeart/2018/2/layout/IconCircleList"/>
    <dgm:cxn modelId="{5E16CED3-BEC1-4608-80E2-E63543D002F1}" type="presParOf" srcId="{AC541193-AD49-42A4-9C2C-ADF4A13982C1}" destId="{CE4C732E-98CA-4123-90A7-F12E5C4D17E6}" srcOrd="1" destOrd="0" presId="urn:microsoft.com/office/officeart/2018/2/layout/IconCircleList"/>
    <dgm:cxn modelId="{395369D3-8BE7-40D3-92D2-0D05BA606889}" type="presParOf" srcId="{AC541193-AD49-42A4-9C2C-ADF4A13982C1}" destId="{848A4A62-CD4A-4E4A-B5D3-B734C032CB5C}" srcOrd="2" destOrd="0" presId="urn:microsoft.com/office/officeart/2018/2/layout/IconCircleList"/>
    <dgm:cxn modelId="{3E66318F-D2A9-4C5E-BB59-1AF09F9A78A1}" type="presParOf" srcId="{AC541193-AD49-42A4-9C2C-ADF4A13982C1}" destId="{2CA60375-9E7F-4F1F-9FF8-30F9514DDFE5}" srcOrd="3" destOrd="0" presId="urn:microsoft.com/office/officeart/2018/2/layout/IconCircleList"/>
    <dgm:cxn modelId="{A7A29F48-F185-41B6-A590-2BEEEE2130C6}" type="presParOf" srcId="{63DF1BB2-70E9-4216-83D7-16D2F467F90B}" destId="{D7B20C49-139C-44A3-B7A9-FE067A3B57B6}" srcOrd="3" destOrd="0" presId="urn:microsoft.com/office/officeart/2018/2/layout/IconCircleList"/>
    <dgm:cxn modelId="{3D391A28-EC6A-44A1-A2B2-97207A901B76}" type="presParOf" srcId="{63DF1BB2-70E9-4216-83D7-16D2F467F90B}" destId="{32E2C74A-DB15-443C-9FA8-A6F434BABB2A}" srcOrd="4" destOrd="0" presId="urn:microsoft.com/office/officeart/2018/2/layout/IconCircleList"/>
    <dgm:cxn modelId="{F5EBED58-2DA7-4652-822D-274CECA35908}" type="presParOf" srcId="{32E2C74A-DB15-443C-9FA8-A6F434BABB2A}" destId="{2C0DE86B-CB70-4FE3-BE3D-803382B35189}" srcOrd="0" destOrd="0" presId="urn:microsoft.com/office/officeart/2018/2/layout/IconCircleList"/>
    <dgm:cxn modelId="{CE198CDC-F2C3-4730-ABCE-18D10FFA9114}" type="presParOf" srcId="{32E2C74A-DB15-443C-9FA8-A6F434BABB2A}" destId="{6E8673BE-A0BA-4680-9513-259DDA5EC007}" srcOrd="1" destOrd="0" presId="urn:microsoft.com/office/officeart/2018/2/layout/IconCircleList"/>
    <dgm:cxn modelId="{CF405956-E6C8-4935-BF91-13D4E0D2607F}" type="presParOf" srcId="{32E2C74A-DB15-443C-9FA8-A6F434BABB2A}" destId="{680CE023-C05F-4889-AFD2-01ED9BA1AB1F}" srcOrd="2" destOrd="0" presId="urn:microsoft.com/office/officeart/2018/2/layout/IconCircleList"/>
    <dgm:cxn modelId="{8A69670F-076E-4955-BA35-523CABBB25AA}" type="presParOf" srcId="{32E2C74A-DB15-443C-9FA8-A6F434BABB2A}" destId="{4FB21273-D405-457F-8426-09CED12D8382}" srcOrd="3" destOrd="0" presId="urn:microsoft.com/office/officeart/2018/2/layout/IconCircleList"/>
    <dgm:cxn modelId="{011ABFA1-929C-4625-BA43-9CE1F4BEACF2}" type="presParOf" srcId="{63DF1BB2-70E9-4216-83D7-16D2F467F90B}" destId="{70D7B63E-57F6-4BF6-B5DA-482EC47E503E}" srcOrd="5" destOrd="0" presId="urn:microsoft.com/office/officeart/2018/2/layout/IconCircleList"/>
    <dgm:cxn modelId="{F3E3BA57-CB7A-48B2-898F-29C8D3C5F9CE}" type="presParOf" srcId="{63DF1BB2-70E9-4216-83D7-16D2F467F90B}" destId="{183ADBD9-CA07-49B3-BFC1-E092BFBF115F}" srcOrd="6" destOrd="0" presId="urn:microsoft.com/office/officeart/2018/2/layout/IconCircleList"/>
    <dgm:cxn modelId="{6403E0FB-CFD7-4AC9-97FF-B621627BEF15}" type="presParOf" srcId="{183ADBD9-CA07-49B3-BFC1-E092BFBF115F}" destId="{40341307-D95A-4AFE-B246-ECFA081C66E9}" srcOrd="0" destOrd="0" presId="urn:microsoft.com/office/officeart/2018/2/layout/IconCircleList"/>
    <dgm:cxn modelId="{520A2BB2-CA88-44AC-9CCA-28C2DA47B8DD}" type="presParOf" srcId="{183ADBD9-CA07-49B3-BFC1-E092BFBF115F}" destId="{6D7C841C-D949-4F5F-93A8-C95A35A55210}" srcOrd="1" destOrd="0" presId="urn:microsoft.com/office/officeart/2018/2/layout/IconCircleList"/>
    <dgm:cxn modelId="{5B936FFB-4D03-4B58-932E-CA810D7F40A4}" type="presParOf" srcId="{183ADBD9-CA07-49B3-BFC1-E092BFBF115F}" destId="{49F50F53-2798-4DE9-887D-E88FCC10EF6E}" srcOrd="2" destOrd="0" presId="urn:microsoft.com/office/officeart/2018/2/layout/IconCircleList"/>
    <dgm:cxn modelId="{5038419F-5162-4CCF-9E82-5F2144CB987F}" type="presParOf" srcId="{183ADBD9-CA07-49B3-BFC1-E092BFBF115F}" destId="{66679562-E38E-4675-8E7B-5581FFECC10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46585F-8AA8-44B5-A1CE-1AEE631828FA}">
      <dsp:nvSpPr>
        <dsp:cNvPr id="0" name=""/>
        <dsp:cNvSpPr/>
      </dsp:nvSpPr>
      <dsp:spPr>
        <a:xfrm>
          <a:off x="0" y="157360"/>
          <a:ext cx="7178964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kern="1200"/>
            <a:t>Europees AI Bureau (AI Office) bij de Commissie</a:t>
          </a:r>
          <a:endParaRPr lang="en-US" sz="2100" kern="1200"/>
        </a:p>
      </dsp:txBody>
      <dsp:txXfrm>
        <a:off x="24588" y="181948"/>
        <a:ext cx="7129788" cy="454509"/>
      </dsp:txXfrm>
    </dsp:sp>
    <dsp:sp modelId="{B33286D1-90FC-4C0E-8645-40BB8B38F563}">
      <dsp:nvSpPr>
        <dsp:cNvPr id="0" name=""/>
        <dsp:cNvSpPr/>
      </dsp:nvSpPr>
      <dsp:spPr>
        <a:xfrm>
          <a:off x="0" y="661045"/>
          <a:ext cx="7178964" cy="782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932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Toezicht op </a:t>
          </a:r>
          <a:r>
            <a:rPr lang="en-US" sz="1600" kern="1200" dirty="0" err="1"/>
            <a:t>verplichtingen</a:t>
          </a:r>
          <a:r>
            <a:rPr lang="en-US" sz="1600" kern="1200" dirty="0"/>
            <a:t> voor </a:t>
          </a:r>
          <a:r>
            <a:rPr lang="en-US" sz="1600" kern="1200" dirty="0" err="1"/>
            <a:t>aanbieders</a:t>
          </a:r>
          <a:r>
            <a:rPr lang="en-US" sz="1600" kern="1200" dirty="0"/>
            <a:t> van GPAI </a:t>
          </a:r>
          <a:r>
            <a:rPr lang="en-US" sz="1600" kern="1200" dirty="0" err="1"/>
            <a:t>modellen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Ondersteuning van implementatie van AI-verordening en innovatie</a:t>
          </a:r>
        </a:p>
      </dsp:txBody>
      <dsp:txXfrm>
        <a:off x="0" y="661045"/>
        <a:ext cx="7178964" cy="782460"/>
      </dsp:txXfrm>
    </dsp:sp>
    <dsp:sp modelId="{992CA0AF-B141-47D2-9439-E765601EB74E}">
      <dsp:nvSpPr>
        <dsp:cNvPr id="0" name=""/>
        <dsp:cNvSpPr/>
      </dsp:nvSpPr>
      <dsp:spPr>
        <a:xfrm>
          <a:off x="0" y="1443505"/>
          <a:ext cx="7178964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kern="1200"/>
            <a:t>Europees AI Comité (AI Board)</a:t>
          </a:r>
          <a:endParaRPr lang="en-US" sz="2100" kern="1200"/>
        </a:p>
      </dsp:txBody>
      <dsp:txXfrm>
        <a:off x="24588" y="1468093"/>
        <a:ext cx="7129788" cy="454509"/>
      </dsp:txXfrm>
    </dsp:sp>
    <dsp:sp modelId="{7BD10252-83A3-457A-A124-9F2808963390}">
      <dsp:nvSpPr>
        <dsp:cNvPr id="0" name=""/>
        <dsp:cNvSpPr/>
      </dsp:nvSpPr>
      <dsp:spPr>
        <a:xfrm>
          <a:off x="0" y="1947190"/>
          <a:ext cx="7178964" cy="5542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932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 err="1"/>
            <a:t>Vertegenwoordigng</a:t>
          </a:r>
          <a:r>
            <a:rPr lang="en-US" sz="1600" kern="1200" dirty="0"/>
            <a:t> </a:t>
          </a:r>
          <a:r>
            <a:rPr lang="en-US" sz="1600" kern="1200" dirty="0" err="1"/>
            <a:t>lidstaten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Advies en </a:t>
          </a:r>
          <a:r>
            <a:rPr lang="en-US" sz="1600" kern="1200" dirty="0" err="1"/>
            <a:t>afstemming</a:t>
          </a:r>
          <a:endParaRPr lang="en-US" sz="1600" kern="1200" dirty="0"/>
        </a:p>
      </dsp:txBody>
      <dsp:txXfrm>
        <a:off x="0" y="1947190"/>
        <a:ext cx="7178964" cy="554242"/>
      </dsp:txXfrm>
    </dsp:sp>
    <dsp:sp modelId="{1DC5074F-5614-4552-AAE9-FED5316192C9}">
      <dsp:nvSpPr>
        <dsp:cNvPr id="0" name=""/>
        <dsp:cNvSpPr/>
      </dsp:nvSpPr>
      <dsp:spPr>
        <a:xfrm>
          <a:off x="0" y="2501432"/>
          <a:ext cx="7178964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kern="1200" dirty="0"/>
            <a:t>Nationaal: markttoezichthouders/sector</a:t>
          </a:r>
          <a:endParaRPr lang="en-US" sz="2100" kern="1200" dirty="0"/>
        </a:p>
      </dsp:txBody>
      <dsp:txXfrm>
        <a:off x="24588" y="2526020"/>
        <a:ext cx="7129788" cy="454509"/>
      </dsp:txXfrm>
    </dsp:sp>
    <dsp:sp modelId="{5D3C11B8-337B-47D6-A57E-2AEE888F8DB4}">
      <dsp:nvSpPr>
        <dsp:cNvPr id="0" name=""/>
        <dsp:cNvSpPr/>
      </dsp:nvSpPr>
      <dsp:spPr>
        <a:xfrm>
          <a:off x="0" y="3005117"/>
          <a:ext cx="7178964" cy="782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932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nl-NL" sz="1600" kern="1200"/>
            <a:t>Competenties om markttoezicht uit te voeren en te handhaven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nl-NL" sz="1600" kern="1200" dirty="0"/>
            <a:t>Toezicht op verboden AI praktijken, hoog-risico AI systemen en transparantievereisten</a:t>
          </a:r>
          <a:endParaRPr lang="en-US" sz="1600" kern="1200" dirty="0"/>
        </a:p>
      </dsp:txBody>
      <dsp:txXfrm>
        <a:off x="0" y="3005117"/>
        <a:ext cx="7178964" cy="7824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2AF9EF-8329-46D7-9D1E-F62396663239}">
      <dsp:nvSpPr>
        <dsp:cNvPr id="0" name=""/>
        <dsp:cNvSpPr/>
      </dsp:nvSpPr>
      <dsp:spPr>
        <a:xfrm>
          <a:off x="281502" y="260136"/>
          <a:ext cx="1371613" cy="1371613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384834-B09D-4035-B758-D2AFDE7E9F21}">
      <dsp:nvSpPr>
        <dsp:cNvPr id="0" name=""/>
        <dsp:cNvSpPr/>
      </dsp:nvSpPr>
      <dsp:spPr>
        <a:xfrm>
          <a:off x="569540" y="548175"/>
          <a:ext cx="795536" cy="7955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73891D-490D-44A1-8A94-B14A69A90949}">
      <dsp:nvSpPr>
        <dsp:cNvPr id="0" name=""/>
        <dsp:cNvSpPr/>
      </dsp:nvSpPr>
      <dsp:spPr>
        <a:xfrm>
          <a:off x="1947033" y="260136"/>
          <a:ext cx="3233090" cy="13716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 err="1"/>
            <a:t>Recht</a:t>
          </a:r>
          <a:r>
            <a:rPr lang="en-US" sz="1700" b="1" kern="1200" dirty="0"/>
            <a:t> om </a:t>
          </a:r>
          <a:r>
            <a:rPr lang="en-US" sz="1700" b="1" kern="1200" dirty="0" err="1"/>
            <a:t>een</a:t>
          </a:r>
          <a:r>
            <a:rPr lang="en-US" sz="1700" b="1" kern="1200" dirty="0"/>
            <a:t> </a:t>
          </a:r>
          <a:r>
            <a:rPr lang="en-US" sz="1700" b="1" kern="1200" dirty="0" err="1"/>
            <a:t>klacht</a:t>
          </a:r>
          <a:r>
            <a:rPr lang="en-US" sz="1700" b="1" kern="1200" dirty="0"/>
            <a:t> in </a:t>
          </a:r>
          <a:r>
            <a:rPr lang="en-US" sz="1700" b="1" kern="1200" dirty="0" err="1"/>
            <a:t>te</a:t>
          </a:r>
          <a:r>
            <a:rPr lang="en-US" sz="1700" b="1" kern="1200" dirty="0"/>
            <a:t> </a:t>
          </a:r>
          <a:r>
            <a:rPr lang="en-US" sz="1700" b="1" kern="1200" dirty="0" err="1"/>
            <a:t>dienen</a:t>
          </a:r>
          <a:r>
            <a:rPr lang="en-US" sz="1700" b="0" kern="1200" dirty="0"/>
            <a:t> </a:t>
          </a:r>
          <a:r>
            <a:rPr lang="en-US" sz="1700" b="0" kern="1200" dirty="0" err="1"/>
            <a:t>bij</a:t>
          </a:r>
          <a:r>
            <a:rPr lang="en-US" sz="1700" b="0" kern="1200" dirty="0"/>
            <a:t> </a:t>
          </a:r>
          <a:r>
            <a:rPr lang="en-US" sz="1700" b="0" kern="1200" dirty="0" err="1"/>
            <a:t>een</a:t>
          </a:r>
          <a:r>
            <a:rPr lang="en-US" sz="1700" b="0" kern="1200" dirty="0"/>
            <a:t> </a:t>
          </a:r>
          <a:r>
            <a:rPr lang="en-US" sz="1700" b="0" kern="1200" dirty="0" err="1"/>
            <a:t>toezichthouder</a:t>
          </a:r>
          <a:endParaRPr lang="en-US" sz="1700" b="1" kern="1200" dirty="0"/>
        </a:p>
      </dsp:txBody>
      <dsp:txXfrm>
        <a:off x="1947033" y="260136"/>
        <a:ext cx="3233090" cy="1371613"/>
      </dsp:txXfrm>
    </dsp:sp>
    <dsp:sp modelId="{1CCA715C-FBF6-44B2-BFD8-C6C0A47F0527}">
      <dsp:nvSpPr>
        <dsp:cNvPr id="0" name=""/>
        <dsp:cNvSpPr/>
      </dsp:nvSpPr>
      <dsp:spPr>
        <a:xfrm>
          <a:off x="5743464" y="260136"/>
          <a:ext cx="1371613" cy="1371613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4C732E-98CA-4123-90A7-F12E5C4D17E6}">
      <dsp:nvSpPr>
        <dsp:cNvPr id="0" name=""/>
        <dsp:cNvSpPr/>
      </dsp:nvSpPr>
      <dsp:spPr>
        <a:xfrm>
          <a:off x="6031503" y="548175"/>
          <a:ext cx="795536" cy="7955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A60375-9E7F-4F1F-9FF8-30F9514DDFE5}">
      <dsp:nvSpPr>
        <dsp:cNvPr id="0" name=""/>
        <dsp:cNvSpPr/>
      </dsp:nvSpPr>
      <dsp:spPr>
        <a:xfrm>
          <a:off x="7408995" y="260136"/>
          <a:ext cx="3233090" cy="13716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/>
            <a:t>Recht</a:t>
          </a:r>
          <a:r>
            <a:rPr lang="en-US" sz="1700" kern="1200" dirty="0"/>
            <a:t> op </a:t>
          </a:r>
          <a:r>
            <a:rPr lang="en-US" sz="1700" b="1" kern="1200" dirty="0" err="1"/>
            <a:t>uitleg</a:t>
          </a:r>
          <a:r>
            <a:rPr lang="en-US" sz="1700" b="1" kern="1200" dirty="0"/>
            <a:t> </a:t>
          </a:r>
          <a:r>
            <a:rPr lang="en-US" sz="1700" b="0" kern="1200" dirty="0" err="1"/>
            <a:t>bij</a:t>
          </a:r>
          <a:r>
            <a:rPr lang="en-US" sz="1700" b="0" kern="1200" dirty="0"/>
            <a:t> </a:t>
          </a:r>
          <a:r>
            <a:rPr lang="en-US" sz="1700" b="0" kern="1200" dirty="0" err="1"/>
            <a:t>besluiten</a:t>
          </a:r>
          <a:r>
            <a:rPr lang="en-US" sz="1700" b="0" kern="1200" dirty="0"/>
            <a:t> door </a:t>
          </a:r>
          <a:r>
            <a:rPr lang="en-US" sz="1700" b="0" kern="1200" dirty="0" err="1"/>
            <a:t>hoog</a:t>
          </a:r>
          <a:r>
            <a:rPr lang="en-US" sz="1700" b="0" kern="1200" dirty="0"/>
            <a:t> </a:t>
          </a:r>
          <a:r>
            <a:rPr lang="en-US" sz="1700" b="0" kern="1200" dirty="0" err="1"/>
            <a:t>risico</a:t>
          </a:r>
          <a:r>
            <a:rPr lang="en-US" sz="1700" b="0" kern="1200" dirty="0"/>
            <a:t> AI</a:t>
          </a:r>
          <a:endParaRPr lang="en-US" sz="1700" kern="1200" dirty="0"/>
        </a:p>
      </dsp:txBody>
      <dsp:txXfrm>
        <a:off x="7408995" y="260136"/>
        <a:ext cx="3233090" cy="1371613"/>
      </dsp:txXfrm>
    </dsp:sp>
    <dsp:sp modelId="{2C0DE86B-CB70-4FE3-BE3D-803382B35189}">
      <dsp:nvSpPr>
        <dsp:cNvPr id="0" name=""/>
        <dsp:cNvSpPr/>
      </dsp:nvSpPr>
      <dsp:spPr>
        <a:xfrm>
          <a:off x="281502" y="2300177"/>
          <a:ext cx="1371613" cy="1371613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8673BE-A0BA-4680-9513-259DDA5EC007}">
      <dsp:nvSpPr>
        <dsp:cNvPr id="0" name=""/>
        <dsp:cNvSpPr/>
      </dsp:nvSpPr>
      <dsp:spPr>
        <a:xfrm>
          <a:off x="569540" y="2588216"/>
          <a:ext cx="795536" cy="7955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B21273-D405-457F-8426-09CED12D8382}">
      <dsp:nvSpPr>
        <dsp:cNvPr id="0" name=""/>
        <dsp:cNvSpPr/>
      </dsp:nvSpPr>
      <dsp:spPr>
        <a:xfrm>
          <a:off x="1947033" y="2300177"/>
          <a:ext cx="3233090" cy="13716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/>
            <a:t>Toegang</a:t>
          </a:r>
          <a:r>
            <a:rPr lang="en-US" sz="1700" kern="1200" dirty="0"/>
            <a:t> tot de </a:t>
          </a:r>
          <a:r>
            <a:rPr lang="en-US" sz="1700" b="1" kern="1200" dirty="0" err="1"/>
            <a:t>openbare</a:t>
          </a:r>
          <a:r>
            <a:rPr lang="en-US" sz="1700" b="1" kern="1200" dirty="0"/>
            <a:t> EU database </a:t>
          </a:r>
          <a:r>
            <a:rPr lang="en-US" sz="1700" kern="1200" dirty="0"/>
            <a:t>voor </a:t>
          </a:r>
          <a:r>
            <a:rPr lang="en-US" sz="1700" kern="1200" dirty="0" err="1"/>
            <a:t>hoog</a:t>
          </a:r>
          <a:r>
            <a:rPr lang="en-US" sz="1700" kern="1200" dirty="0"/>
            <a:t> </a:t>
          </a:r>
          <a:r>
            <a:rPr lang="en-US" sz="1700" kern="1200" dirty="0" err="1"/>
            <a:t>risico</a:t>
          </a:r>
          <a:r>
            <a:rPr lang="en-US" sz="1700" kern="1200" dirty="0"/>
            <a:t> AI-systemen en </a:t>
          </a:r>
          <a:r>
            <a:rPr lang="en-US" sz="1700" kern="1200" dirty="0" err="1"/>
            <a:t>diens</a:t>
          </a:r>
          <a:r>
            <a:rPr lang="en-US" sz="1700" kern="1200" dirty="0"/>
            <a:t> </a:t>
          </a:r>
          <a:r>
            <a:rPr lang="en-US" sz="1700" kern="1200" dirty="0" err="1"/>
            <a:t>aanbieders</a:t>
          </a:r>
          <a:r>
            <a:rPr lang="en-US" sz="1700" kern="1200" dirty="0"/>
            <a:t> en publieke </a:t>
          </a:r>
          <a:r>
            <a:rPr lang="en-US" sz="1700" kern="1200" dirty="0" err="1"/>
            <a:t>gebruiksverantwoordelijken</a:t>
          </a:r>
          <a:endParaRPr lang="en-US" sz="1700" kern="1200" dirty="0"/>
        </a:p>
      </dsp:txBody>
      <dsp:txXfrm>
        <a:off x="1947033" y="2300177"/>
        <a:ext cx="3233090" cy="1371613"/>
      </dsp:txXfrm>
    </dsp:sp>
    <dsp:sp modelId="{40341307-D95A-4AFE-B246-ECFA081C66E9}">
      <dsp:nvSpPr>
        <dsp:cNvPr id="0" name=""/>
        <dsp:cNvSpPr/>
      </dsp:nvSpPr>
      <dsp:spPr>
        <a:xfrm>
          <a:off x="5743464" y="2300177"/>
          <a:ext cx="1371613" cy="1371613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7C841C-D949-4F5F-93A8-C95A35A55210}">
      <dsp:nvSpPr>
        <dsp:cNvPr id="0" name=""/>
        <dsp:cNvSpPr/>
      </dsp:nvSpPr>
      <dsp:spPr>
        <a:xfrm>
          <a:off x="6031503" y="2588216"/>
          <a:ext cx="795536" cy="7955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679562-E38E-4675-8E7B-5581FFECC101}">
      <dsp:nvSpPr>
        <dsp:cNvPr id="0" name=""/>
        <dsp:cNvSpPr/>
      </dsp:nvSpPr>
      <dsp:spPr>
        <a:xfrm>
          <a:off x="7408995" y="2300177"/>
          <a:ext cx="3233090" cy="13716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/>
            <a:t>Werkgevers</a:t>
          </a:r>
          <a:r>
            <a:rPr lang="en-US" sz="1700" kern="1200" dirty="0"/>
            <a:t> </a:t>
          </a:r>
          <a:r>
            <a:rPr lang="en-US" sz="1700" kern="1200" dirty="0" err="1"/>
            <a:t>moeten</a:t>
          </a:r>
          <a:r>
            <a:rPr lang="en-US" sz="1700" kern="1200" dirty="0"/>
            <a:t> de </a:t>
          </a:r>
          <a:r>
            <a:rPr lang="en-US" sz="1700" b="1" kern="1200" dirty="0" err="1"/>
            <a:t>werknemersvertegen-woordiging</a:t>
          </a:r>
          <a:r>
            <a:rPr lang="en-US" sz="1700" b="1" kern="1200" dirty="0"/>
            <a:t> </a:t>
          </a:r>
          <a:r>
            <a:rPr lang="en-US" sz="1700" b="1" kern="1200" dirty="0" err="1"/>
            <a:t>informeren</a:t>
          </a:r>
          <a:r>
            <a:rPr lang="en-US" sz="1700" b="1" kern="1200" dirty="0"/>
            <a:t> </a:t>
          </a:r>
          <a:r>
            <a:rPr lang="en-US" sz="1700" kern="1200" dirty="0"/>
            <a:t>over het </a:t>
          </a:r>
          <a:r>
            <a:rPr lang="en-US" sz="1700" kern="1200" dirty="0" err="1"/>
            <a:t>gebruik</a:t>
          </a:r>
          <a:r>
            <a:rPr lang="en-US" sz="1700" kern="1200" dirty="0"/>
            <a:t> van </a:t>
          </a:r>
          <a:r>
            <a:rPr lang="en-US" sz="1700" kern="1200" dirty="0" err="1"/>
            <a:t>hoog</a:t>
          </a:r>
          <a:r>
            <a:rPr lang="en-US" sz="1700" kern="1200" dirty="0"/>
            <a:t> </a:t>
          </a:r>
          <a:r>
            <a:rPr lang="en-US" sz="1700" kern="1200" dirty="0" err="1"/>
            <a:t>risico</a:t>
          </a:r>
          <a:r>
            <a:rPr lang="en-US" sz="1700" kern="1200" dirty="0"/>
            <a:t> AI op de </a:t>
          </a:r>
          <a:r>
            <a:rPr lang="en-US" sz="1700" kern="1200" dirty="0" err="1"/>
            <a:t>werkvloer</a:t>
          </a:r>
          <a:endParaRPr lang="en-US" sz="1700" kern="1200" dirty="0"/>
        </a:p>
      </dsp:txBody>
      <dsp:txXfrm>
        <a:off x="7408995" y="2300177"/>
        <a:ext cx="3233090" cy="13716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6709BA-0250-418B-A227-469BF0F69AD3}" type="datetimeFigureOut">
              <a:rPr lang="nl-NL" smtClean="0"/>
              <a:pPr/>
              <a:t>9-12-2024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A4FE01-11FF-43DA-B7F5-6592B996E3FA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81797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D30240-3B76-4E52-B42B-C39F5C218F4D}" type="datetimeFigureOut">
              <a:rPr lang="nl-NL" smtClean="0"/>
              <a:pPr/>
              <a:t>9-12-2024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01649-886C-4324-AD4C-E61C88D47728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69954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501649-886C-4324-AD4C-E61C88D47728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11634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00D277-6E96-43DE-A5EE-FF2EA45AABD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3848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2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2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2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2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2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9.xml"/></Relationships>
</file>

<file path=ppt/slideLayouts/_rels/slideLayout2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2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2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3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0.xml"/></Relationships>
</file>

<file path=ppt/slideLayouts/_rels/slideLayout3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3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3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3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3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1.xml"/></Relationships>
</file>

<file path=ppt/slideLayouts/_rels/slideLayout3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3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3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3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3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3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3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3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3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2.xml"/></Relationships>
</file>

<file path=ppt/slideLayouts/_rels/slideLayout3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3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4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4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4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4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2.xml"/></Relationships>
</file>

<file path=ppt/slideLayouts/_rels/slideLayout4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2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4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3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3.xml"/></Relationships>
</file>

<file path=ppt/slideLayouts/_rels/slideLayout4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3.xml"/></Relationships>
</file>

<file path=ppt/slideLayouts/_rels/slideLayout4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3.xml"/></Relationships>
</file>

<file path=ppt/slideLayouts/_rels/slideLayout4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3.xml"/></Relationships>
</file>

<file path=ppt/slideLayouts/_rels/slideLayout4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4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3.xml"/></Relationships>
</file>

<file path=ppt/slideLayouts/_rels/slideLayout4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3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4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3.xml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Layouts/_rels/slideLayout4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3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Layouts/_rels/slideLayout4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3.xml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pic>
        <p:nvPicPr>
          <p:cNvPr id="6" name="Afbeelding 5" descr="RO_BZK_Logo_2_RGB_diap_n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877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BZK_Logo_2_RGB_diap_nl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23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42A6A312-8330-45FA-8478-BE231086A333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nl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73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nl-NL"/>
              <a:t>27 februari 2017 | Voettekst</a:t>
            </a:r>
            <a:endParaRPr lang="nl-NL" dirty="0"/>
          </a:p>
        </p:txBody>
      </p:sp>
      <p:pic>
        <p:nvPicPr>
          <p:cNvPr id="12" name="Afbeelding 11" descr="RO_BZK_Logo_2_RGB_diap_nl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45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70C39E7E-B30A-4BEB-8CB8-A2DF389F666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522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94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BC202EE1-32A0-4EA9-A629-9F30F6C31AA8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88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 userDrawn="1">
          <p15:clr>
            <a:srgbClr val="FBAE40"/>
          </p15:clr>
        </p15:guide>
        <p15:guide id="2" orient="horz" pos="265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DBA5E0FA-9490-48F2-980B-B1A0CFFB9C0F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001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ADCA06F1-BCC8-460B-97C9-DC7CFF7F4338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0576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 userDrawn="1">
          <p15:clr>
            <a:srgbClr val="FBAE40"/>
          </p15:clr>
        </p15:guide>
        <p15:guide id="2" pos="3693" userDrawn="1">
          <p15:clr>
            <a:srgbClr val="FBAE40"/>
          </p15:clr>
        </p15:guide>
        <p15:guide id="3" orient="horz" pos="1661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87D34612-DF11-4FD6-9B67-AF4303590F80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921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0ECE85CF-19E5-4525-8D6E-7AD4439B65C3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90423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458134B6-6043-4083-AC6F-A57D6D2A9B0B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85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nl-NL"/>
              <a:t>27 februari 2017 | 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135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7B13911A-25E6-48B6-939C-9C6596F325E0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91397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3644B285-0C69-4675-9536-8EF0DCE2E6E4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2994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8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9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4090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097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3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065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1931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889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403901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1633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61047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58509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04804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867795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chemeClr val="tx2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26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Klik om tekst of beeld toe te voegen 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0003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86888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3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97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20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38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69B99887-A6D4-4F5E-B229-9E53866B2C1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148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2DE74DB9-CEB2-4248-A449-FB6C47878FB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5473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30A9D919-6268-4228-833A-160C2ECFC91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972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839E7555-0F2C-4D61-B98D-D3E0B596224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4726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3168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65302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607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>
            <a:lvl3pPr>
              <a:buClr>
                <a:srgbClr val="39870C"/>
              </a:buClr>
              <a:defRPr/>
            </a:lvl3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207145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39870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39870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329591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>
          <p15:clr>
            <a:srgbClr val="FBAE40"/>
          </p15:clr>
        </p15:guide>
        <p15:guide id="2" pos="3693">
          <p15:clr>
            <a:srgbClr val="FBAE40"/>
          </p15:clr>
        </p15:guide>
        <p15:guide id="3" orient="horz" pos="1661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>
            <a:lvl1pPr marL="316800" marR="0" indent="-3168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9870C"/>
              </a:buClr>
              <a:buSzPct val="80000"/>
              <a:buFont typeface="Verdana" panose="020B0604030504040204" pitchFamily="34" charset="0"/>
              <a:buChar char="›"/>
              <a:tabLst/>
              <a:defRPr/>
            </a:lvl1pPr>
          </a:lstStyle>
          <a:p>
            <a:pPr marL="316800" marR="0" lvl="0" indent="-3168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SzPct val="80000"/>
              <a:buFont typeface="Verdana" panose="020B0604030504040204" pitchFamily="34" charset="0"/>
              <a:buChar char="›"/>
              <a:tabLst/>
              <a:defRPr/>
            </a:pPr>
            <a:r>
              <a:rPr lang="nl-NL" dirty="0"/>
              <a:t>Klik om tekst of beeld toe te voegen</a:t>
            </a:r>
          </a:p>
          <a:p>
            <a:pPr lvl="0"/>
            <a:endParaRPr lang="nl-NL" dirty="0"/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7515734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116976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199254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>
            <a:lvl3pPr>
              <a:buClr>
                <a:srgbClr val="39870C"/>
              </a:buClr>
              <a:defRPr/>
            </a:lvl3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4136932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573114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309702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4397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3917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3367213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95917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33760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59479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2999567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0422598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28091208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7647819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70515341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rgbClr val="39870C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70670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014135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77480061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rgbClr val="39870C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40756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3827188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503491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3178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56678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8277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867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pic>
        <p:nvPicPr>
          <p:cNvPr id="7" name="Afbeelding 6" descr="RO_BZK_Logo_2_RGB_diap_n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877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BZK_Logo_2_RGB_diap_nl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2345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nl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7364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BZK_Logo_2_RGB_diap_nl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450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522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9448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88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 userDrawn="1">
          <p15:clr>
            <a:srgbClr val="FBAE40"/>
          </p15:clr>
        </p15:guide>
        <p15:guide id="2" orient="horz" pos="2659" userDrawn="1">
          <p15:clr>
            <a:srgbClr val="FBAE40"/>
          </p15:clr>
        </p15:guide>
      </p15:sldGuideLst>
    </p:ext>
  </p:extLs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001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D52A1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D52A1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0576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 userDrawn="1">
          <p15:clr>
            <a:srgbClr val="FBAE40"/>
          </p15:clr>
        </p15:guide>
        <p15:guide id="2" pos="3693" userDrawn="1">
          <p15:clr>
            <a:srgbClr val="FBAE40"/>
          </p15:clr>
        </p15:guide>
        <p15:guide id="3" orient="horz" pos="1661" userDrawn="1">
          <p15:clr>
            <a:srgbClr val="FBAE40"/>
          </p15:clr>
        </p15:guide>
      </p15:sldGuideLst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92165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904234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8591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13575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91397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2994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8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9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40902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097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3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0654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19312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889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14039017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1633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4610474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58509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04804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98677955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rgbClr val="D52A1C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268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00031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868889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3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975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205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38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pic>
        <p:nvPicPr>
          <p:cNvPr id="5" name="Afbeelding 4" descr="RO_BZK_Logo_2_RGB_diap_en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877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en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2345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BZK_Logo_2_RGB_diap_en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7364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en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4503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522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9448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88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 userDrawn="1">
          <p15:clr>
            <a:srgbClr val="FBAE40"/>
          </p15:clr>
        </p15:guide>
        <p15:guide id="2" orient="horz" pos="2659" userDrawn="1">
          <p15:clr>
            <a:srgbClr val="FBAE40"/>
          </p15:clr>
        </p15:guide>
      </p15:sldGuideLst>
    </p:ext>
  </p:extLs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001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0576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 userDrawn="1">
          <p15:clr>
            <a:srgbClr val="FBAE40"/>
          </p15:clr>
        </p15:guide>
        <p15:guide id="2" pos="3693" userDrawn="1">
          <p15:clr>
            <a:srgbClr val="FBAE40"/>
          </p15:clr>
        </p15:guide>
        <p15:guide id="3" orient="horz" pos="1661" userDrawn="1">
          <p15:clr>
            <a:srgbClr val="FBAE40"/>
          </p15:clr>
        </p15:guide>
      </p15:sldGuideLst>
    </p:ext>
  </p:extLs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92165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904234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8591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13575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91397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2994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8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9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40902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097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3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0654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19312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889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14039017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1633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4610474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58509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04804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986779550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chemeClr val="tx2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2688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00031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8688899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3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975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205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38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DF994AB5-1BD9-49FA-894C-B52A4A420F9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393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481E2630-5890-4CD8-9497-98D45FBBE95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23109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AC39B412-88A9-4E15-9CB2-769173182B4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69716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5EC1AE2D-7761-4E64-B6B1-8C5D57A2D10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960614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7422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418257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339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>
            <a:lvl3pPr>
              <a:buClr>
                <a:srgbClr val="39870C"/>
              </a:buClr>
              <a:defRPr/>
            </a:lvl3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151430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39870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39870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9492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>
          <p15:clr>
            <a:srgbClr val="FBAE40"/>
          </p15:clr>
        </p15:guide>
        <p15:guide id="2" pos="3693">
          <p15:clr>
            <a:srgbClr val="FBAE40"/>
          </p15:clr>
        </p15:guide>
        <p15:guide id="3" orient="horz" pos="1661">
          <p15:clr>
            <a:srgbClr val="FBAE40"/>
          </p15:clr>
        </p15:guide>
      </p15:sldGuideLst>
    </p:ext>
  </p:extLs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>
            <a:lvl1pPr marL="316800" marR="0" indent="-3168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9870C"/>
              </a:buClr>
              <a:buSzPct val="80000"/>
              <a:buFont typeface="Verdana" panose="020B0604030504040204" pitchFamily="34" charset="0"/>
              <a:buChar char="›"/>
              <a:tabLst/>
              <a:defRPr/>
            </a:lvl1pPr>
          </a:lstStyle>
          <a:p>
            <a:pPr marL="316800" marR="0" lvl="0" indent="-3168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SzPct val="80000"/>
              <a:buFont typeface="Verdana" panose="020B0604030504040204" pitchFamily="34" charset="0"/>
              <a:buChar char="›"/>
              <a:tabLst/>
              <a:defRPr/>
            </a:pPr>
            <a:r>
              <a:rPr lang="nl-NL" dirty="0"/>
              <a:t>Klik om tekst of beeld toe te voegen</a:t>
            </a:r>
          </a:p>
          <a:p>
            <a:pPr lvl="0"/>
            <a:endParaRPr lang="nl-NL" dirty="0"/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3183847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40919946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7294377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1476731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197872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5398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606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5850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322173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1378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67880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64957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3782244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8514641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551057432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2086193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29630544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rgbClr val="39870C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655364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456559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214862789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rgbClr val="39870C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860259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8622582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14438858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318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21708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811335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5386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pic>
        <p:nvPicPr>
          <p:cNvPr id="5" name="Afbeelding 4" descr="RO_BZK_Logo_2_RGB_diap_en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877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en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23450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BZK_Logo_2_RGB_diap_en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73641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en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45039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522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94481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88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 userDrawn="1">
          <p15:clr>
            <a:srgbClr val="FBAE40"/>
          </p15:clr>
        </p15:guide>
        <p15:guide id="2" orient="horz" pos="2659" userDrawn="1">
          <p15:clr>
            <a:srgbClr val="FBAE40"/>
          </p15:clr>
        </p15:guide>
      </p15:sldGuideLst>
    </p:ext>
  </p:extLs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001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D52A1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D52A1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0576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 userDrawn="1">
          <p15:clr>
            <a:srgbClr val="FBAE40"/>
          </p15:clr>
        </p15:guide>
        <p15:guide id="2" pos="3693" userDrawn="1">
          <p15:clr>
            <a:srgbClr val="FBAE40"/>
          </p15:clr>
        </p15:guide>
        <p15:guide id="3" orient="horz" pos="1661" userDrawn="1">
          <p15:clr>
            <a:srgbClr val="FBAE40"/>
          </p15:clr>
        </p15:guide>
      </p15:sldGuideLst>
    </p:ext>
  </p:extLs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921652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9042346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85914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135756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91397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2994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8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9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40902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097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3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0654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193125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889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14039017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1633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46104747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58509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04804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986779550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rgbClr val="D52A1C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2688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000319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8688899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3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975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2056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38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pic>
        <p:nvPicPr>
          <p:cNvPr id="7" name="Afbeelding 6" descr="RO_BZK_Logo_2_RGB_diap_f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877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fr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23450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BZK_Logo_2_RGB_diap_fr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73641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fr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45039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522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94481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88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 userDrawn="1">
          <p15:clr>
            <a:srgbClr val="FBAE40"/>
          </p15:clr>
        </p15:guide>
        <p15:guide id="2" orient="horz" pos="2659" userDrawn="1">
          <p15:clr>
            <a:srgbClr val="FBAE40"/>
          </p15:clr>
        </p15:guide>
      </p15:sldGuideLst>
    </p:ext>
  </p:extLst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001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0576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 userDrawn="1">
          <p15:clr>
            <a:srgbClr val="FBAE40"/>
          </p15:clr>
        </p15:guide>
        <p15:guide id="2" pos="3693" userDrawn="1">
          <p15:clr>
            <a:srgbClr val="FBAE40"/>
          </p15:clr>
        </p15:guide>
        <p15:guide id="3" orient="horz" pos="1661" userDrawn="1">
          <p15:clr>
            <a:srgbClr val="FBAE40"/>
          </p15:clr>
        </p15:guide>
      </p15:sldGuideLst>
    </p:ext>
  </p:extLst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921652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9042346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85914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135756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91397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2994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8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9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409026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097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3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0654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193125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889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140390179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1633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46104747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58509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04804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986779550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chemeClr val="tx2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2688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000319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 b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8688899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3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9756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2056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38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9" name="Afbeelding 8" descr="RO_BZK_Logo_2_RGB_diap_fr.png">
            <a:extLst>
              <a:ext uri="{FF2B5EF4-FFF2-40B4-BE49-F238E27FC236}">
                <a16:creationId xmlns:a16="http://schemas.microsoft.com/office/drawing/2014/main" id="{30764E18-E692-4D47-92CE-CFC84A4F4C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6586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BZK_Logo_2_RGB_diap_fr.png">
            <a:extLst>
              <a:ext uri="{FF2B5EF4-FFF2-40B4-BE49-F238E27FC236}">
                <a16:creationId xmlns:a16="http://schemas.microsoft.com/office/drawing/2014/main" id="{53473156-081F-4C41-B651-CCFA1545D92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01752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fr.png">
            <a:extLst>
              <a:ext uri="{FF2B5EF4-FFF2-40B4-BE49-F238E27FC236}">
                <a16:creationId xmlns:a16="http://schemas.microsoft.com/office/drawing/2014/main" id="{DC01095C-D2FC-40A0-BCC3-57CED48FCFD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864548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BZK_Logo_2_RGB_diap_fr.png">
            <a:extLst>
              <a:ext uri="{FF2B5EF4-FFF2-40B4-BE49-F238E27FC236}">
                <a16:creationId xmlns:a16="http://schemas.microsoft.com/office/drawing/2014/main" id="{A10653C4-4B46-4937-A107-E7FB347E8F8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36306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1019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9241207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7046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>
            <a:lvl3pPr>
              <a:buClr>
                <a:srgbClr val="39870C"/>
              </a:buClr>
              <a:defRPr/>
            </a:lvl3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980459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39870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39870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10950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>
          <p15:clr>
            <a:srgbClr val="FBAE40"/>
          </p15:clr>
        </p15:guide>
        <p15:guide id="2" pos="3693">
          <p15:clr>
            <a:srgbClr val="FBAE40"/>
          </p15:clr>
        </p15:guide>
        <p15:guide id="3" orient="horz" pos="1661">
          <p15:clr>
            <a:srgbClr val="FBAE40"/>
          </p15:clr>
        </p15:guide>
      </p15:sldGuideLst>
    </p:ext>
  </p:extLst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>
            <a:lvl1pPr marL="316800" marR="0" indent="-3168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9870C"/>
              </a:buClr>
              <a:buSzPct val="80000"/>
              <a:buFont typeface="Verdana" panose="020B0604030504040204" pitchFamily="34" charset="0"/>
              <a:buChar char="›"/>
              <a:tabLst/>
              <a:defRPr/>
            </a:lvl1pPr>
          </a:lstStyle>
          <a:p>
            <a:pPr marL="316800" marR="0" lvl="0" indent="-3168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SzPct val="80000"/>
              <a:buFont typeface="Verdana" panose="020B0604030504040204" pitchFamily="34" charset="0"/>
              <a:buChar char="›"/>
              <a:tabLst/>
              <a:defRPr/>
            </a:pPr>
            <a:r>
              <a:rPr lang="nl-NL" dirty="0"/>
              <a:t>Klik om tekst of beeld toe te voegen</a:t>
            </a:r>
          </a:p>
          <a:p>
            <a:pPr lvl="0"/>
            <a:endParaRPr lang="nl-NL" dirty="0"/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9790218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7668690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30479773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>
            <a:lvl3pPr>
              <a:buClr>
                <a:srgbClr val="39870C"/>
              </a:buClr>
              <a:defRPr/>
            </a:lvl3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63180009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871976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054067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0790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18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40666760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91194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86046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579590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18140135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643095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505206273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0857097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882059479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rgbClr val="39870C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776879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585950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113137060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rgbClr val="39870C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046121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6238224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93046787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2430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83510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779575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0011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pic>
        <p:nvPicPr>
          <p:cNvPr id="5" name="Afbeelding 4" descr="RO_BZK_Logo_2_RGB_diap_f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877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fr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23450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BZK_Logo_2_RGB_diap_fr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73641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fr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45039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522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94481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88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 userDrawn="1">
          <p15:clr>
            <a:srgbClr val="FBAE40"/>
          </p15:clr>
        </p15:guide>
        <p15:guide id="2" orient="horz" pos="2659" userDrawn="1">
          <p15:clr>
            <a:srgbClr val="FBAE40"/>
          </p15:clr>
        </p15:guide>
      </p15:sldGuideLst>
    </p:ext>
  </p:extLst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001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D52A1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D52A1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0576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 userDrawn="1">
          <p15:clr>
            <a:srgbClr val="FBAE40"/>
          </p15:clr>
        </p15:guide>
        <p15:guide id="2" pos="3693" userDrawn="1">
          <p15:clr>
            <a:srgbClr val="FBAE40"/>
          </p15:clr>
        </p15:guide>
        <p15:guide id="3" orient="horz" pos="1661" userDrawn="1">
          <p15:clr>
            <a:srgbClr val="FBAE40"/>
          </p15:clr>
        </p15:guide>
      </p15:sldGuideLst>
    </p:ext>
  </p:extLst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921652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904234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85914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135756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91397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2994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8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9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409026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097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3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06549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193125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889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140390179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1633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46104747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58509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04804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986779550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rgbClr val="D52A1C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2688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000319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8688899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3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9756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2056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38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pic>
        <p:nvPicPr>
          <p:cNvPr id="5" name="Afbeelding 4" descr="RO_BZK_Logo_2_RGB_diap_d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877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d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23450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BZK_Logo_2_RGB_diap_d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73641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d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45039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522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94481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88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 userDrawn="1">
          <p15:clr>
            <a:srgbClr val="FBAE40"/>
          </p15:clr>
        </p15:guide>
        <p15:guide id="2" orient="horz" pos="2659" userDrawn="1">
          <p15:clr>
            <a:srgbClr val="FBAE40"/>
          </p15:clr>
        </p15:guide>
      </p15:sldGuideLst>
    </p:ext>
  </p:extLst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001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0576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 userDrawn="1">
          <p15:clr>
            <a:srgbClr val="FBAE40"/>
          </p15:clr>
        </p15:guide>
        <p15:guide id="2" pos="3693" userDrawn="1">
          <p15:clr>
            <a:srgbClr val="FBAE40"/>
          </p15:clr>
        </p15:guide>
        <p15:guide id="3" orient="horz" pos="1661" userDrawn="1">
          <p15:clr>
            <a:srgbClr val="FBAE40"/>
          </p15:clr>
        </p15:guide>
      </p15:sldGuideLst>
    </p:ext>
  </p:extLst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921652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9042346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85914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135756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91397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2994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8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9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409026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097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3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06549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193125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889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140390179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1633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46104747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58509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04804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986779550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chemeClr val="tx2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2688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000319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8688899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3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9756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2056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38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9" name="Afbeelding 8" descr="RO_BZK_Logo_2_RGB_diap_de.png">
            <a:extLst>
              <a:ext uri="{FF2B5EF4-FFF2-40B4-BE49-F238E27FC236}">
                <a16:creationId xmlns:a16="http://schemas.microsoft.com/office/drawing/2014/main" id="{57A73AF9-6E34-4282-8B7C-029F131FD9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1712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BZK_Logo_2_RGB_diap_de.png">
            <a:extLst>
              <a:ext uri="{FF2B5EF4-FFF2-40B4-BE49-F238E27FC236}">
                <a16:creationId xmlns:a16="http://schemas.microsoft.com/office/drawing/2014/main" id="{2A3073DD-4EF8-40BF-AD01-76D28D12A5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7102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de.png">
            <a:extLst>
              <a:ext uri="{FF2B5EF4-FFF2-40B4-BE49-F238E27FC236}">
                <a16:creationId xmlns:a16="http://schemas.microsoft.com/office/drawing/2014/main" id="{AB1CBB02-6A52-4352-A8BF-0FF0184D122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494355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BZK_Logo_2_RGB_diap_de.png">
            <a:extLst>
              <a:ext uri="{FF2B5EF4-FFF2-40B4-BE49-F238E27FC236}">
                <a16:creationId xmlns:a16="http://schemas.microsoft.com/office/drawing/2014/main" id="{EB07CCBA-9DCC-457B-BDBC-7393C5D2234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654341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851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4253527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1610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>
            <a:lvl3pPr>
              <a:buClr>
                <a:srgbClr val="39870C"/>
              </a:buClr>
              <a:defRPr/>
            </a:lvl3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827697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39870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39870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059302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>
          <p15:clr>
            <a:srgbClr val="FBAE40"/>
          </p15:clr>
        </p15:guide>
        <p15:guide id="2" pos="3693">
          <p15:clr>
            <a:srgbClr val="FBAE40"/>
          </p15:clr>
        </p15:guide>
        <p15:guide id="3" orient="horz" pos="1661">
          <p15:clr>
            <a:srgbClr val="FBAE40"/>
          </p15:clr>
        </p15:guide>
      </p15:sldGuideLst>
    </p:ext>
  </p:extLst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>
            <a:lvl1pPr marL="316800" marR="0" indent="-3168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9870C"/>
              </a:buClr>
              <a:buSzPct val="80000"/>
              <a:buFont typeface="Verdana" panose="020B0604030504040204" pitchFamily="34" charset="0"/>
              <a:buChar char="›"/>
              <a:tabLst/>
              <a:defRPr/>
            </a:lvl1pPr>
          </a:lstStyle>
          <a:p>
            <a:pPr marL="316800" marR="0" lvl="0" indent="-31680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SzPct val="80000"/>
              <a:buFont typeface="Verdana" panose="020B0604030504040204" pitchFamily="34" charset="0"/>
              <a:buChar char="›"/>
              <a:tabLst/>
              <a:defRPr/>
            </a:pPr>
            <a:r>
              <a:rPr lang="nl-NL" dirty="0"/>
              <a:t>Klik om tekst of beeld toe te voegen</a:t>
            </a:r>
          </a:p>
          <a:p>
            <a:pPr lvl="0"/>
            <a:endParaRPr lang="nl-NL" dirty="0"/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30507454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25907441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91393484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>
            <a:lvl3pPr>
              <a:buClr>
                <a:srgbClr val="39870C"/>
              </a:buClr>
              <a:defRPr/>
            </a:lvl3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6801905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578190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995643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047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74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04580237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52782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47888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523924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 baseline="0">
                <a:solidFill>
                  <a:srgbClr val="39870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23239610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2988190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687490949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5290558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093359825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rgbClr val="39870C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305755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rgbClr val="39870C"/>
              </a:buClr>
              <a:defRPr/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28199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935205481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rgbClr val="39870C"/>
              </a:buCl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rgbClr val="39870C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529803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40988616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65837064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>
            <a:lvl1pPr>
              <a:buClr>
                <a:srgbClr val="39870C"/>
              </a:buClr>
              <a:defRPr/>
            </a:lvl1pPr>
          </a:lstStyle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4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267516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rgbClr val="398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39870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065381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Pr>
        <a:solidFill>
          <a:srgbClr val="3987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231BF99E-DF86-4942-8886-DA3548C859FA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99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pic>
        <p:nvPicPr>
          <p:cNvPr id="5" name="Afbeelding 4" descr="RO_BZK_Logo_2_RGB_diap_d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B6AAF2B-AF0B-4194-B5A9-FCA7BFB44B8C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8773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82373 w 6099175"/>
              <a:gd name="connsiteY2" fmla="*/ 1161630 h 6858000"/>
              <a:gd name="connsiteX3" fmla="*/ 6099175 w 6099175"/>
              <a:gd name="connsiteY3" fmla="*/ 116163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82373" y="1161630"/>
                </a:lnTo>
                <a:lnTo>
                  <a:pt x="6099175" y="1161630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d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23450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t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2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BZK_Logo_2_RGB_diap_d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73641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BZK_Logo_2_RGB_diap_d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45039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t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28" name="Afbeelding 27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522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9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10478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099175"/>
              <a:gd name="connsiteY0" fmla="*/ 0 h 6858000"/>
              <a:gd name="connsiteX1" fmla="*/ 5860910 w 6099175"/>
              <a:gd name="connsiteY1" fmla="*/ 0 h 6858000"/>
              <a:gd name="connsiteX2" fmla="*/ 5855300 w 6099175"/>
              <a:gd name="connsiteY2" fmla="*/ 115041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6094647 w 6099175"/>
              <a:gd name="connsiteY5" fmla="*/ 68580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  <a:gd name="connsiteX8" fmla="*/ 0 w 609917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55300 w 6104785"/>
              <a:gd name="connsiteY2" fmla="*/ 1150410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1284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1845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  <a:gd name="connsiteX0" fmla="*/ 0 w 6104785"/>
              <a:gd name="connsiteY0" fmla="*/ 0 h 6858000"/>
              <a:gd name="connsiteX1" fmla="*/ 5860910 w 6104785"/>
              <a:gd name="connsiteY1" fmla="*/ 0 h 6858000"/>
              <a:gd name="connsiteX2" fmla="*/ 5860909 w 6104785"/>
              <a:gd name="connsiteY2" fmla="*/ 701624 h 6858000"/>
              <a:gd name="connsiteX3" fmla="*/ 6104785 w 6104785"/>
              <a:gd name="connsiteY3" fmla="*/ 701625 h 6858000"/>
              <a:gd name="connsiteX4" fmla="*/ 6099175 w 6104785"/>
              <a:gd name="connsiteY4" fmla="*/ 6541200 h 6858000"/>
              <a:gd name="connsiteX5" fmla="*/ 6094647 w 6104785"/>
              <a:gd name="connsiteY5" fmla="*/ 6858000 h 6858000"/>
              <a:gd name="connsiteX6" fmla="*/ 5776595 w 6104785"/>
              <a:gd name="connsiteY6" fmla="*/ 6858000 h 6858000"/>
              <a:gd name="connsiteX7" fmla="*/ 0 w 6104785"/>
              <a:gd name="connsiteY7" fmla="*/ 6858000 h 6858000"/>
              <a:gd name="connsiteX8" fmla="*/ 0 w 6104785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4785" h="6858000">
                <a:moveTo>
                  <a:pt x="0" y="0"/>
                </a:moveTo>
                <a:lnTo>
                  <a:pt x="5860910" y="0"/>
                </a:lnTo>
                <a:cubicBezTo>
                  <a:pt x="5860910" y="239485"/>
                  <a:pt x="5860909" y="462139"/>
                  <a:pt x="5860909" y="701624"/>
                </a:cubicBezTo>
                <a:lnTo>
                  <a:pt x="6104785" y="701625"/>
                </a:lnTo>
                <a:lnTo>
                  <a:pt x="6099175" y="6541200"/>
                </a:lnTo>
                <a:cubicBezTo>
                  <a:pt x="6097666" y="6646800"/>
                  <a:pt x="6096156" y="6752400"/>
                  <a:pt x="6094647" y="6858000"/>
                </a:cubicBezTo>
                <a:lnTo>
                  <a:pt x="577659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3" name="Tijdelijke aanduiding voor voettekst 4"/>
          <p:cNvSpPr txBox="1">
            <a:spLocks/>
          </p:cNvSpPr>
          <p:nvPr userDrawn="1"/>
        </p:nvSpPr>
        <p:spPr>
          <a:xfrm>
            <a:off x="633600" y="6220800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AAF2B-AF0B-4194-B5A9-FCA7BFB44B8C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694481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t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1" name="Afbeelding 10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883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 userDrawn="1">
          <p15:clr>
            <a:srgbClr val="FBAE40"/>
          </p15:clr>
        </p15:guide>
        <p15:guide id="2" orient="horz" pos="2659" userDrawn="1">
          <p15:clr>
            <a:srgbClr val="FBAE40"/>
          </p15:clr>
        </p15:guide>
      </p15:sldGuideLst>
    </p:ext>
  </p:extLst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35000" y="2276475"/>
            <a:ext cx="522605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001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D52A1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rgbClr val="D52A1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1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90576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 userDrawn="1">
          <p15:clr>
            <a:srgbClr val="FBAE40"/>
          </p15:clr>
        </p15:guide>
        <p15:guide id="2" pos="3693" userDrawn="1">
          <p15:clr>
            <a:srgbClr val="FBAE40"/>
          </p15:clr>
        </p15:guide>
        <p15:guide id="3" orient="horz" pos="1661" userDrawn="1">
          <p15:clr>
            <a:srgbClr val="FBAE40"/>
          </p15:clr>
        </p15:guide>
      </p15:sldGuideLst>
    </p:ext>
  </p:extLst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/>
        <p:txBody>
          <a:bodyPr numCol="2" spcCol="468000"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2921652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9042346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85914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 hasCustomPrompt="1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135756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het opmaakprofiel van de modelondertitel te bewerken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91397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t" anchorCtr="0">
            <a:normAutofit/>
          </a:bodyPr>
          <a:lstStyle>
            <a:lvl1pPr algn="l">
              <a:defRPr sz="8000" b="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het opmaakprofiel van de modelondertitel te bewerken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29948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t" anchorCtr="0"/>
          <a:lstStyle>
            <a:lvl1pPr>
              <a:defRPr sz="400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7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8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t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9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409026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  <p:sp>
        <p:nvSpPr>
          <p:cNvPr id="11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097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8" name="Tijdelijke aanduiding voor dianummer 14"/>
          <p:cNvSpPr>
            <a:spLocks noGrp="1"/>
          </p:cNvSpPr>
          <p:nvPr>
            <p:ph type="sldNum" sz="quarter" idx="27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0" name="Tijdelijke aanduiding voor dianummer 14"/>
          <p:cNvSpPr txBox="1">
            <a:spLocks/>
          </p:cNvSpPr>
          <p:nvPr userDrawn="1"/>
        </p:nvSpPr>
        <p:spPr>
          <a:xfrm>
            <a:off x="6552000" y="6220800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3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0" name="Afbeelding 9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06549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t" anchorCtr="0">
            <a:normAutofit/>
          </a:bodyPr>
          <a:lstStyle>
            <a:lvl1pPr>
              <a:defRPr sz="4800" baseline="0">
                <a:solidFill>
                  <a:srgbClr val="D52A1C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3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7193125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9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8891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7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4140390179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1633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704461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704462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57487 w 12192000"/>
              <a:gd name="connsiteY2" fmla="*/ 696945 h 3427413"/>
              <a:gd name="connsiteX3" fmla="*/ 6329363 w 12192000"/>
              <a:gd name="connsiteY3" fmla="*/ 696946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8" fmla="*/ 0 w 12192000"/>
              <a:gd name="connsiteY8" fmla="*/ 0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57487" y="696945"/>
                </a:lnTo>
                <a:lnTo>
                  <a:pt x="6329363" y="696946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46104747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24715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24715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58509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6823 w 12192000"/>
              <a:gd name="connsiteY4" fmla="*/ 3430587 h 3430587"/>
              <a:gd name="connsiteX5" fmla="*/ 5862000 w 12192000"/>
              <a:gd name="connsiteY5" fmla="*/ 34305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  <a:gd name="connsiteX8" fmla="*/ 0 w 12192000"/>
              <a:gd name="connsiteY8" fmla="*/ 0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6823" y="3430587"/>
                </a:lnTo>
                <a:lnTo>
                  <a:pt x="5862000" y="3430587"/>
                </a:lnTo>
                <a:lnTo>
                  <a:pt x="5862000" y="3430587"/>
                </a:lnTo>
                <a:lnTo>
                  <a:pt x="0" y="343058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04804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1986779550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3427413 h 6858000"/>
              <a:gd name="connsiteX8" fmla="*/ 0 w 12192000"/>
              <a:gd name="connsiteY8" fmla="*/ 0 h 6858000"/>
              <a:gd name="connsiteX0" fmla="*/ 0 w 12192000"/>
              <a:gd name="connsiteY0" fmla="*/ 0 h 6858000"/>
              <a:gd name="connsiteX1" fmla="*/ 5862638 w 12192000"/>
              <a:gd name="connsiteY1" fmla="*/ 0 h 6858000"/>
              <a:gd name="connsiteX2" fmla="*/ 5862638 w 12192000"/>
              <a:gd name="connsiteY2" fmla="*/ 709613 h 6858000"/>
              <a:gd name="connsiteX3" fmla="*/ 6329363 w 12192000"/>
              <a:gd name="connsiteY3" fmla="*/ 709613 h 6858000"/>
              <a:gd name="connsiteX4" fmla="*/ 6329363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7999 h 6858000"/>
              <a:gd name="connsiteX8" fmla="*/ 0 w 12192000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afbeelding wilt toevoegen</a:t>
            </a: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rgbClr val="D52A1C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2688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 hasCustomPrompt="1"/>
          </p:nvPr>
        </p:nvSpPr>
        <p:spPr>
          <a:xfrm>
            <a:off x="635000" y="2276475"/>
            <a:ext cx="10923588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000319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 hasCustomPrompt="1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0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8688899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 hasCustomPrompt="1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 dirty="0"/>
              <a:t>Klik om tekst of beeld toe te voegen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11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3" name="Tijdelijke aanduiding voor dianummer 14"/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 descr="RO_vervolgpagina_Logo_2_RGB_pos__aangepas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3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9756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rgbClr val="D52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 baseline="0">
                <a:solidFill>
                  <a:srgbClr val="D52A1C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3" name="Afbeelding 12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32056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Pr>
        <a:solidFill>
          <a:srgbClr val="D52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t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 cstate="print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pic>
        <p:nvPicPr>
          <p:cNvPr id="12" name="Afbeelding 11" descr="ROx_BEELDMERK_Logo_2_RGB_pos-op-wit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383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54588" y="1882800"/>
            <a:ext cx="5004000" cy="2336400"/>
          </a:xfrm>
        </p:spPr>
        <p:txBody>
          <a:bodyPr tIns="90000" bIns="90000" anchor="b">
            <a:normAutofit/>
          </a:bodyPr>
          <a:lstStyle>
            <a:lvl1pPr algn="l">
              <a:defRPr sz="360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54588" y="4215600"/>
            <a:ext cx="5004000" cy="133920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  <p:sp>
        <p:nvSpPr>
          <p:cNvPr id="10" name="Rechthoek 9"/>
          <p:cNvSpPr/>
          <p:nvPr userDrawn="1"/>
        </p:nvSpPr>
        <p:spPr>
          <a:xfrm>
            <a:off x="5773420" y="6541200"/>
            <a:ext cx="647700" cy="3168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Afbeelding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4789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636">
          <p15:clr>
            <a:srgbClr val="FBAE40"/>
          </p15:clr>
        </p15:guide>
        <p15:guide id="2" pos="4044">
          <p15:clr>
            <a:srgbClr val="FBAE40"/>
          </p15:clr>
        </p15:guide>
      </p15:sldGuideLst>
    </p:ext>
  </p:extLst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 numCol="2" spcCol="46800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13" name="Tijdelijke aanduiding voor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4" name="Tijdelijke aanduiding voor voettekst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58745341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afbeelding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jdelijke aanduiding voor afbeelding 31"/>
          <p:cNvSpPr>
            <a:spLocks noGrp="1"/>
          </p:cNvSpPr>
          <p:nvPr>
            <p:ph type="pic" sz="quarter" idx="22"/>
          </p:nvPr>
        </p:nvSpPr>
        <p:spPr>
          <a:xfrm>
            <a:off x="-3175" y="0"/>
            <a:ext cx="6099175" cy="6858000"/>
          </a:xfrm>
          <a:custGeom>
            <a:avLst/>
            <a:gdLst>
              <a:gd name="connsiteX0" fmla="*/ 0 w 6099175"/>
              <a:gd name="connsiteY0" fmla="*/ 0 h 6858000"/>
              <a:gd name="connsiteX1" fmla="*/ 5776763 w 6099175"/>
              <a:gd name="connsiteY1" fmla="*/ 0 h 6858000"/>
              <a:gd name="connsiteX2" fmla="*/ 5776763 w 6099175"/>
              <a:gd name="connsiteY2" fmla="*/ 1144800 h 6858000"/>
              <a:gd name="connsiteX3" fmla="*/ 6099175 w 6099175"/>
              <a:gd name="connsiteY3" fmla="*/ 1144800 h 6858000"/>
              <a:gd name="connsiteX4" fmla="*/ 6099175 w 6099175"/>
              <a:gd name="connsiteY4" fmla="*/ 6541200 h 6858000"/>
              <a:gd name="connsiteX5" fmla="*/ 5776595 w 6099175"/>
              <a:gd name="connsiteY5" fmla="*/ 6541200 h 6858000"/>
              <a:gd name="connsiteX6" fmla="*/ 5776595 w 6099175"/>
              <a:gd name="connsiteY6" fmla="*/ 6858000 h 6858000"/>
              <a:gd name="connsiteX7" fmla="*/ 0 w 6099175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9175" h="6858000">
                <a:moveTo>
                  <a:pt x="0" y="0"/>
                </a:moveTo>
                <a:lnTo>
                  <a:pt x="5776763" y="0"/>
                </a:lnTo>
                <a:lnTo>
                  <a:pt x="5776763" y="1144800"/>
                </a:lnTo>
                <a:lnTo>
                  <a:pt x="6099175" y="1144800"/>
                </a:lnTo>
                <a:lnTo>
                  <a:pt x="6099175" y="6541200"/>
                </a:lnTo>
                <a:lnTo>
                  <a:pt x="5776595" y="6541200"/>
                </a:lnTo>
                <a:lnTo>
                  <a:pt x="57765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612000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Rechthoek 15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1" name="Rechthoek 20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4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9" name="Rechthoek 18"/>
          <p:cNvSpPr/>
          <p:nvPr userDrawn="1"/>
        </p:nvSpPr>
        <p:spPr>
          <a:xfrm>
            <a:off x="5773420" y="6541200"/>
            <a:ext cx="647700" cy="3168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datum 10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2" name="Tijdelijke aanduiding voor voettekst 11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Titel 1"/>
          <p:cNvSpPr>
            <a:spLocks noGrp="1"/>
          </p:cNvSpPr>
          <p:nvPr>
            <p:ph type="ctrTitle"/>
          </p:nvPr>
        </p:nvSpPr>
        <p:spPr>
          <a:xfrm>
            <a:off x="6553200" y="1885467"/>
            <a:ext cx="5004000" cy="2336400"/>
          </a:xfrm>
        </p:spPr>
        <p:txBody>
          <a:bodyPr tIns="90000" bIns="90000" anchor="b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8" name="Ondertitel 2"/>
          <p:cNvSpPr>
            <a:spLocks noGrp="1"/>
          </p:cNvSpPr>
          <p:nvPr>
            <p:ph type="subTitle" idx="1"/>
          </p:nvPr>
        </p:nvSpPr>
        <p:spPr>
          <a:xfrm>
            <a:off x="6553200" y="4218267"/>
            <a:ext cx="5004000" cy="1613786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  <p:pic>
        <p:nvPicPr>
          <p:cNvPr id="20" name="Afbeelding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744727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 afbeelding horizonta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34682" y="3427412"/>
            <a:ext cx="10923906" cy="1726479"/>
          </a:xfrm>
        </p:spPr>
        <p:txBody>
          <a:bodyPr lIns="57600" tIns="90000" bIns="90000" anchor="b">
            <a:normAutofit/>
          </a:bodyPr>
          <a:lstStyle>
            <a:lvl1pPr algn="l"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34682" y="5162400"/>
            <a:ext cx="10923906" cy="664319"/>
          </a:xfrm>
        </p:spPr>
        <p:txBody>
          <a:bodyPr lIns="7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  <p:sp>
        <p:nvSpPr>
          <p:cNvPr id="12" name="Rechthoek 11"/>
          <p:cNvSpPr/>
          <p:nvPr userDrawn="1"/>
        </p:nvSpPr>
        <p:spPr>
          <a:xfrm>
            <a:off x="5773420" y="6541200"/>
            <a:ext cx="647700" cy="3168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13873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6" name="Tijdelijke aanduiding voor afbeelding 15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12192000" cy="3427413"/>
          </a:xfrm>
          <a:custGeom>
            <a:avLst/>
            <a:gdLst>
              <a:gd name="connsiteX0" fmla="*/ 5772000 w 12192000"/>
              <a:gd name="connsiteY0" fmla="*/ 1 h 3427413"/>
              <a:gd name="connsiteX1" fmla="*/ 5772000 w 12192000"/>
              <a:gd name="connsiteY1" fmla="*/ 1144801 h 3427413"/>
              <a:gd name="connsiteX2" fmla="*/ 6420000 w 12192000"/>
              <a:gd name="connsiteY2" fmla="*/ 1144801 h 3427413"/>
              <a:gd name="connsiteX3" fmla="*/ 6420000 w 12192000"/>
              <a:gd name="connsiteY3" fmla="*/ 1 h 3427413"/>
              <a:gd name="connsiteX4" fmla="*/ 0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427413">
                <a:moveTo>
                  <a:pt x="5772000" y="1"/>
                </a:moveTo>
                <a:lnTo>
                  <a:pt x="5772000" y="1144801"/>
                </a:lnTo>
                <a:lnTo>
                  <a:pt x="6420000" y="1144801"/>
                </a:lnTo>
                <a:lnTo>
                  <a:pt x="6420000" y="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48000" anchor="ctr" anchorCtr="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9" name="Tijdelijke aanduiding voor voettekst 8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1" name="Afbeelding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4160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1185">
          <p15:clr>
            <a:srgbClr val="FBAE40"/>
          </p15:clr>
        </p15:guide>
        <p15:guide id="2" orient="horz" pos="2656">
          <p15:clr>
            <a:srgbClr val="FBAE40"/>
          </p15:clr>
        </p15:guide>
        <p15:guide id="3" pos="4044">
          <p15:clr>
            <a:srgbClr val="FBAE40"/>
          </p15:clr>
        </p15:guide>
        <p15:guide id="4" pos="3636">
          <p15:clr>
            <a:srgbClr val="FBAE40"/>
          </p15:clr>
        </p15:guide>
        <p15:guide id="5" orient="horz" pos="3135">
          <p15:clr>
            <a:srgbClr val="FBAE40"/>
          </p15:clr>
        </p15:guide>
      </p15:sldGuideLst>
    </p:ext>
  </p:extLst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Rechthoek 16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Rechthoek 14"/>
          <p:cNvSpPr/>
          <p:nvPr userDrawn="1"/>
        </p:nvSpPr>
        <p:spPr>
          <a:xfrm>
            <a:off x="5773420" y="6541200"/>
            <a:ext cx="647700" cy="3168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8" name="Tijdelijke aanduiding voor datum 17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20" name="Tijdelijke aanduiding voor dia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4" name="Ondertitel 2"/>
          <p:cNvSpPr>
            <a:spLocks noGrp="1"/>
          </p:cNvSpPr>
          <p:nvPr>
            <p:ph type="subTitle" idx="1"/>
          </p:nvPr>
        </p:nvSpPr>
        <p:spPr>
          <a:xfrm>
            <a:off x="6556176" y="3427413"/>
            <a:ext cx="5004000" cy="2404640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  <p:sp>
        <p:nvSpPr>
          <p:cNvPr id="25" name="Tijdelijke aanduiding voor tekst 16"/>
          <p:cNvSpPr>
            <a:spLocks noGrp="1"/>
          </p:cNvSpPr>
          <p:nvPr>
            <p:ph type="body" sz="quarter" idx="21" hasCustomPrompt="1"/>
          </p:nvPr>
        </p:nvSpPr>
        <p:spPr>
          <a:xfrm>
            <a:off x="6553200" y="5832053"/>
            <a:ext cx="5004000" cy="389360"/>
          </a:xfrm>
        </p:spPr>
        <p:txBody>
          <a:bodyPr lIns="118800" anchor="b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21" name="Titel 1"/>
          <p:cNvSpPr>
            <a:spLocks noGrp="1"/>
          </p:cNvSpPr>
          <p:nvPr>
            <p:ph type="ctrTitle"/>
          </p:nvPr>
        </p:nvSpPr>
        <p:spPr>
          <a:xfrm>
            <a:off x="6554588" y="2024063"/>
            <a:ext cx="5004000" cy="1403350"/>
          </a:xfrm>
        </p:spPr>
        <p:txBody>
          <a:bodyPr tIns="90000" bIns="90000" anchor="b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pic>
        <p:nvPicPr>
          <p:cNvPr id="22" name="Afbeelding 2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426180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horizont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879600"/>
            <a:ext cx="10923588" cy="1547813"/>
          </a:xfrm>
        </p:spPr>
        <p:txBody>
          <a:bodyPr anchor="ctr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5" name="Tijdelijke aanduiding voor datum 1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6" name="Tijdelijke aanduiding voor voettekst 1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7" name="Tijdelijke aanduiding voor dianummer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Ondertitel 2"/>
          <p:cNvSpPr>
            <a:spLocks noGrp="1"/>
          </p:cNvSpPr>
          <p:nvPr>
            <p:ph type="subTitle" idx="1"/>
          </p:nvPr>
        </p:nvSpPr>
        <p:spPr>
          <a:xfrm>
            <a:off x="635000" y="3749487"/>
            <a:ext cx="10925176" cy="2077232"/>
          </a:xfrm>
        </p:spPr>
        <p:txBody>
          <a:bodyPr lIns="104400" tIns="90000" rIns="90000" bIns="46800"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  <p:sp>
        <p:nvSpPr>
          <p:cNvPr id="10" name="Tijdelijke aanduiding voor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633412" y="5829386"/>
            <a:ext cx="5005388" cy="389360"/>
          </a:xfrm>
        </p:spPr>
        <p:txBody>
          <a:bodyPr lIns="8640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Naam spreker</a:t>
            </a:r>
          </a:p>
        </p:txBody>
      </p:sp>
      <p:sp>
        <p:nvSpPr>
          <p:cNvPr id="12" name="Rechthoek 11"/>
          <p:cNvSpPr/>
          <p:nvPr userDrawn="1"/>
        </p:nvSpPr>
        <p:spPr>
          <a:xfrm>
            <a:off x="5773420" y="6541200"/>
            <a:ext cx="647700" cy="3168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20721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4999" y="2636838"/>
            <a:ext cx="5003801" cy="1584325"/>
          </a:xfrm>
        </p:spPr>
        <p:txBody>
          <a:bodyPr anchor="ctr" anchorCtr="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3" name="Tijdelijke aanduiding voor tekst 4"/>
          <p:cNvSpPr>
            <a:spLocks noGrp="1"/>
          </p:cNvSpPr>
          <p:nvPr>
            <p:ph type="body" sz="quarter" idx="15"/>
          </p:nvPr>
        </p:nvSpPr>
        <p:spPr>
          <a:xfrm>
            <a:off x="7791732" y="916926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16"/>
          </p:nvPr>
        </p:nvSpPr>
        <p:spPr>
          <a:xfrm>
            <a:off x="7791732" y="2061911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7791732" y="3211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ijdelijke aanduiding voor tekst 4"/>
          <p:cNvSpPr>
            <a:spLocks noGrp="1"/>
          </p:cNvSpPr>
          <p:nvPr>
            <p:ph type="body" sz="quarter" idx="18"/>
          </p:nvPr>
        </p:nvSpPr>
        <p:spPr>
          <a:xfrm>
            <a:off x="7791732" y="43524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7" name="Tijdelijke aanduiding voor tekst 4"/>
          <p:cNvSpPr>
            <a:spLocks noGrp="1"/>
          </p:cNvSpPr>
          <p:nvPr>
            <p:ph type="body" sz="quarter" idx="19"/>
          </p:nvPr>
        </p:nvSpPr>
        <p:spPr>
          <a:xfrm>
            <a:off x="7791732" y="5497200"/>
            <a:ext cx="3766856" cy="817562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/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19" name="Afbeelding 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21" name="Rechthoek 20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voettekst 8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2" name="Tijdelijke aanduiding voor tekst 2"/>
          <p:cNvSpPr>
            <a:spLocks noGrp="1"/>
          </p:cNvSpPr>
          <p:nvPr>
            <p:ph type="body" sz="quarter" idx="10" hasCustomPrompt="1"/>
          </p:nvPr>
        </p:nvSpPr>
        <p:spPr>
          <a:xfrm>
            <a:off x="6418727" y="998445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3" name="Tijdelijke aanduiding voor tekst 2"/>
          <p:cNvSpPr>
            <a:spLocks noGrp="1"/>
          </p:cNvSpPr>
          <p:nvPr>
            <p:ph type="body" sz="quarter" idx="11" hasCustomPrompt="1"/>
          </p:nvPr>
        </p:nvSpPr>
        <p:spPr>
          <a:xfrm>
            <a:off x="6418727" y="2143674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4" name="Tijdelijke aanduiding voor tekst 2"/>
          <p:cNvSpPr>
            <a:spLocks noGrp="1"/>
          </p:cNvSpPr>
          <p:nvPr>
            <p:ph type="body" sz="quarter" idx="12" hasCustomPrompt="1"/>
          </p:nvPr>
        </p:nvSpPr>
        <p:spPr>
          <a:xfrm>
            <a:off x="6418727" y="3288903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5" name="Tijdelijke aanduiding voor tekst 2"/>
          <p:cNvSpPr>
            <a:spLocks noGrp="1"/>
          </p:cNvSpPr>
          <p:nvPr>
            <p:ph type="body" sz="quarter" idx="13" hasCustomPrompt="1"/>
          </p:nvPr>
        </p:nvSpPr>
        <p:spPr>
          <a:xfrm>
            <a:off x="6418727" y="4434132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  <p:sp>
        <p:nvSpPr>
          <p:cNvPr id="26" name="Tijdelijke aanduiding voor tekst 2"/>
          <p:cNvSpPr>
            <a:spLocks noGrp="1"/>
          </p:cNvSpPr>
          <p:nvPr>
            <p:ph type="body" sz="quarter" idx="14" hasCustomPrompt="1"/>
          </p:nvPr>
        </p:nvSpPr>
        <p:spPr>
          <a:xfrm>
            <a:off x="6418727" y="5579361"/>
            <a:ext cx="1373005" cy="817563"/>
          </a:xfrm>
        </p:spPr>
        <p:txBody>
          <a:bodyPr bIns="46800" anchor="b" anchorCtr="0">
            <a:normAutofit/>
          </a:bodyPr>
          <a:lstStyle>
            <a:lvl1pPr marL="0" indent="0" algn="r">
              <a:buNone/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32662169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sopgave met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tekst 11"/>
          <p:cNvSpPr>
            <a:spLocks noGrp="1"/>
          </p:cNvSpPr>
          <p:nvPr>
            <p:ph type="body" sz="quarter" idx="13"/>
          </p:nvPr>
        </p:nvSpPr>
        <p:spPr>
          <a:xfrm>
            <a:off x="6553200" y="2289600"/>
            <a:ext cx="5004000" cy="3931813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684000" indent="-216000"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6" name="Rechthoek 15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553200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4" name="Tijdelijke aanduiding voor afbeelding 21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8242" cy="6858000"/>
          </a:xfrm>
          <a:custGeom>
            <a:avLst/>
            <a:gdLst>
              <a:gd name="connsiteX0" fmla="*/ 0 w 6098242"/>
              <a:gd name="connsiteY0" fmla="*/ 0 h 6858000"/>
              <a:gd name="connsiteX1" fmla="*/ 5862000 w 6098242"/>
              <a:gd name="connsiteY1" fmla="*/ 0 h 6858000"/>
              <a:gd name="connsiteX2" fmla="*/ 5862000 w 6098242"/>
              <a:gd name="connsiteY2" fmla="*/ 708025 h 6858000"/>
              <a:gd name="connsiteX3" fmla="*/ 6098242 w 6098242"/>
              <a:gd name="connsiteY3" fmla="*/ 708025 h 6858000"/>
              <a:gd name="connsiteX4" fmla="*/ 6098242 w 6098242"/>
              <a:gd name="connsiteY4" fmla="*/ 6620400 h 6858000"/>
              <a:gd name="connsiteX5" fmla="*/ 5862000 w 6098242"/>
              <a:gd name="connsiteY5" fmla="*/ 6620400 h 6858000"/>
              <a:gd name="connsiteX6" fmla="*/ 5862000 w 6098242"/>
              <a:gd name="connsiteY6" fmla="*/ 6858000 h 6858000"/>
              <a:gd name="connsiteX7" fmla="*/ 0 w 609824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8242" h="6858000">
                <a:moveTo>
                  <a:pt x="0" y="0"/>
                </a:moveTo>
                <a:lnTo>
                  <a:pt x="5862000" y="0"/>
                </a:lnTo>
                <a:lnTo>
                  <a:pt x="5862000" y="708025"/>
                </a:lnTo>
                <a:lnTo>
                  <a:pt x="6098242" y="708025"/>
                </a:lnTo>
                <a:lnTo>
                  <a:pt x="6098242" y="6620400"/>
                </a:lnTo>
                <a:lnTo>
                  <a:pt x="5862000" y="6620400"/>
                </a:lnTo>
                <a:lnTo>
                  <a:pt x="586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 anchor="ctr" anchorCtr="0">
            <a:noAutofit/>
          </a:bodyPr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7" name="Tijdelijke aanduiding voor datum 16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8" name="Tijdelijke aanduiding voor voettekst 17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86099502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999" y="2636837"/>
            <a:ext cx="5003801" cy="1584325"/>
          </a:xfrm>
        </p:spPr>
        <p:txBody>
          <a:bodyPr anchor="b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4999" y="4221162"/>
            <a:ext cx="5003801" cy="2000251"/>
          </a:xfrm>
        </p:spPr>
        <p:txBody>
          <a:bodyPr tIns="90000" rIns="10080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9" name="Tijdelijke aanduiding voor tekst 8"/>
          <p:cNvSpPr>
            <a:spLocks noGrp="1"/>
          </p:cNvSpPr>
          <p:nvPr>
            <p:ph type="body" sz="quarter" idx="13" hasCustomPrompt="1"/>
          </p:nvPr>
        </p:nvSpPr>
        <p:spPr>
          <a:xfrm>
            <a:off x="634999" y="1171575"/>
            <a:ext cx="5003801" cy="1463674"/>
          </a:xfrm>
        </p:spPr>
        <p:txBody>
          <a:bodyPr rIns="0" anchor="b" anchorCtr="0">
            <a:normAutofit/>
          </a:bodyPr>
          <a:lstStyle>
            <a:lvl1pPr marL="0" indent="0" algn="r">
              <a:buNone/>
              <a:defRPr sz="9600" b="1" i="0">
                <a:solidFill>
                  <a:schemeClr val="bg1"/>
                </a:solidFill>
              </a:defRPr>
            </a:lvl1pPr>
            <a:lvl2pPr marL="313200" indent="0" algn="r">
              <a:buNone/>
              <a:defRPr/>
            </a:lvl2pPr>
            <a:lvl3pPr marL="630000" indent="0" algn="r">
              <a:buNone/>
              <a:defRPr/>
            </a:lvl3pPr>
            <a:lvl4pPr marL="943200" indent="0" algn="r">
              <a:buNone/>
              <a:defRPr/>
            </a:lvl4pPr>
            <a:lvl5pPr marL="1260000" indent="0" algn="r">
              <a:buNone/>
              <a:defRPr/>
            </a:lvl5pPr>
          </a:lstStyle>
          <a:p>
            <a:pPr lvl="0"/>
            <a:r>
              <a:rPr lang="nl-NL" dirty="0"/>
              <a:t>#</a:t>
            </a:r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1" name="Rechthoek 10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2" name="Tijdelijke aanduiding voor voetteks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846290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35000" y="2276475"/>
            <a:ext cx="5226050" cy="39449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553199" y="2276475"/>
            <a:ext cx="5004000" cy="39449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14" name="Tijdelijke aanduiding voor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5" name="Tijdelijke aanduiding voor voettekst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458743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35001" y="2953738"/>
            <a:ext cx="5004000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  <a:noFill/>
        </p:spPr>
        <p:txBody>
          <a:bodyPr lIns="180000" tIns="180000" rIns="180000" bIns="7200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553200" y="2953738"/>
            <a:ext cx="5005388" cy="3267676"/>
          </a:xfrm>
          <a:noFill/>
        </p:spPr>
        <p:txBody>
          <a:bodyPr lIns="180000" tIns="180000" rIns="180000" bIns="7200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6" name="Tijdelijke aanduiding voor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7" name="Tijdelijke aanduiding voor voettekst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838380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88">
          <p15:clr>
            <a:srgbClr val="FBAE40"/>
          </p15:clr>
        </p15:guide>
        <p15:guide id="2" pos="3693">
          <p15:clr>
            <a:srgbClr val="FBAE40"/>
          </p15:clr>
        </p15:guide>
        <p15:guide id="3" orient="horz" pos="1661">
          <p15:clr>
            <a:srgbClr val="FBAE40"/>
          </p15:clr>
        </p15:guide>
      </p15:sldGuideLst>
    </p:ext>
  </p:extLst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2" name="Tijdelijke aanduiding voor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3" name="Tijdelijke aanduiding voor voettekst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16816482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2" name="Tijdelijke aanduiding voor voettekst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20900648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3999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/>
          </p:nvPr>
        </p:nvSpPr>
        <p:spPr>
          <a:xfrm>
            <a:off x="6554588" y="1052513"/>
            <a:ext cx="5004000" cy="51689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7" name="Tijdelijke aanduiding voor datum 16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8" name="Tijdelijke aanduiding voor voettekst 17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9" name="Tijdelijke aanduiding voor dianumm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44511892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b" anchorCtr="0">
            <a:normAutofit/>
          </a:bodyPr>
          <a:lstStyle>
            <a:lvl1pPr algn="l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5"/>
            <a:ext cx="5461000" cy="1144098"/>
          </a:xfrm>
        </p:spPr>
        <p:txBody>
          <a:bodyPr lIns="162000" tIns="90000" rIns="90000"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  <p:sp>
        <p:nvSpPr>
          <p:cNvPr id="9" name="Tijdelijke aanduiding voor datum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0" name="Tijdelijke aanduiding voor voettekst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80406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tekst B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/>
          <p:cNvSpPr>
            <a:spLocks noGrp="1"/>
          </p:cNvSpPr>
          <p:nvPr>
            <p:ph type="title"/>
          </p:nvPr>
        </p:nvSpPr>
        <p:spPr>
          <a:xfrm>
            <a:off x="635000" y="1052514"/>
            <a:ext cx="10923588" cy="4024800"/>
          </a:xfrm>
        </p:spPr>
        <p:txBody>
          <a:bodyPr anchor="b" anchorCtr="0">
            <a:normAutofit/>
          </a:bodyPr>
          <a:lstStyle>
            <a:lvl1pPr algn="l">
              <a:defRPr sz="8000" b="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4" name="Ondertitel 2"/>
          <p:cNvSpPr>
            <a:spLocks noGrp="1"/>
          </p:cNvSpPr>
          <p:nvPr>
            <p:ph type="subTitle" idx="1"/>
          </p:nvPr>
        </p:nvSpPr>
        <p:spPr>
          <a:xfrm>
            <a:off x="635000" y="5077314"/>
            <a:ext cx="5461000" cy="1144099"/>
          </a:xfrm>
        </p:spPr>
        <p:txBody>
          <a:bodyPr lIns="162000" tIns="90000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053502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orient="horz" pos="2659">
          <p15:clr>
            <a:srgbClr val="FBAE40"/>
          </p15:clr>
        </p15:guide>
      </p15:sldGuideLst>
    </p:ext>
  </p:extLst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-1588"/>
            <a:ext cx="6096000" cy="68595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 algn="l">
              <a:buFont typeface="Arial" charset="0"/>
              <a:buNone/>
            </a:pPr>
            <a:endParaRPr lang="nl-NL" sz="100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5000" y="2636838"/>
            <a:ext cx="5003799" cy="1584324"/>
          </a:xfrm>
        </p:spPr>
        <p:txBody>
          <a:bodyPr anchor="ctr" anchorCtr="0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6" name="Rechthoek 15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6554588" y="1066800"/>
            <a:ext cx="5004000" cy="5154613"/>
          </a:xfrm>
        </p:spPr>
        <p:txBody>
          <a:bodyPr anchor="ctr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atum 10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2" name="Tijdelijke aanduiding voor voettekst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980858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  <p15:guide id="3" pos="5609">
          <p15:clr>
            <a:srgbClr val="FBAE40"/>
          </p15:clr>
        </p15:guide>
        <p15:guide id="4" pos="5904">
          <p15:clr>
            <a:srgbClr val="FBAE40"/>
          </p15:clr>
        </p15:guide>
      </p15:sldGuideLst>
    </p:ext>
  </p:extLst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la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634999" y="2636839"/>
            <a:ext cx="5004000" cy="1584324"/>
          </a:xfrm>
        </p:spPr>
        <p:txBody>
          <a:bodyPr anchor="ctr" anchorCtr="0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>
          <a:xfrm>
            <a:off x="6553199" y="1052513"/>
            <a:ext cx="5004000" cy="5168900"/>
          </a:xfrm>
        </p:spPr>
        <p:txBody>
          <a:bodyPr anchor="ctr" anchorCtr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0" name="Rechthoek 9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3" name="Tijdelijke aanduiding voor datum 12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4" name="Tijdelijke aanduiding voor voettekst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835445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6000" y="-2381"/>
            <a:ext cx="6096000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096000" h="6860381">
                <a:moveTo>
                  <a:pt x="229238" y="0"/>
                </a:moveTo>
                <a:lnTo>
                  <a:pt x="6091238" y="0"/>
                </a:lnTo>
                <a:lnTo>
                  <a:pt x="6091238" y="2381"/>
                </a:lnTo>
                <a:lnTo>
                  <a:pt x="6096000" y="2381"/>
                </a:lnTo>
                <a:lnTo>
                  <a:pt x="6096000" y="6860381"/>
                </a:lnTo>
                <a:lnTo>
                  <a:pt x="6095999" y="6860381"/>
                </a:lnTo>
                <a:lnTo>
                  <a:pt x="3832225" y="6860381"/>
                </a:lnTo>
                <a:lnTo>
                  <a:pt x="232201" y="6860381"/>
                </a:lnTo>
                <a:lnTo>
                  <a:pt x="232201" y="6626381"/>
                </a:lnTo>
                <a:lnTo>
                  <a:pt x="0" y="6626381"/>
                </a:lnTo>
                <a:lnTo>
                  <a:pt x="0" y="5488781"/>
                </a:lnTo>
                <a:lnTo>
                  <a:pt x="1" y="5488781"/>
                </a:lnTo>
                <a:lnTo>
                  <a:pt x="1" y="948531"/>
                </a:lnTo>
                <a:lnTo>
                  <a:pt x="1" y="711200"/>
                </a:lnTo>
                <a:lnTo>
                  <a:pt x="1" y="2381"/>
                </a:lnTo>
                <a:lnTo>
                  <a:pt x="2" y="2381"/>
                </a:lnTo>
                <a:lnTo>
                  <a:pt x="2" y="711994"/>
                </a:lnTo>
                <a:lnTo>
                  <a:pt x="233366" y="711994"/>
                </a:lnTo>
                <a:lnTo>
                  <a:pt x="233366" y="2381"/>
                </a:lnTo>
                <a:lnTo>
                  <a:pt x="229238" y="238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1" name="Tijdelijke aanduiding voor datum 10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2" name="Tijdelijke aanduiding voor voettekst 11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22347218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kle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5"/>
          </p:nvPr>
        </p:nvSpPr>
        <p:spPr>
          <a:xfrm>
            <a:off x="635000" y="2289600"/>
            <a:ext cx="5005388" cy="3935413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pic>
        <p:nvPicPr>
          <p:cNvPr id="12" name="Afbeelding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4" name="Rechthoek 13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1051200"/>
            <a:ext cx="5004594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1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6000" y="-2381"/>
            <a:ext cx="6096000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096000" h="6860381">
                <a:moveTo>
                  <a:pt x="229238" y="0"/>
                </a:moveTo>
                <a:lnTo>
                  <a:pt x="6091238" y="0"/>
                </a:lnTo>
                <a:lnTo>
                  <a:pt x="6091238" y="2381"/>
                </a:lnTo>
                <a:lnTo>
                  <a:pt x="6096000" y="2381"/>
                </a:lnTo>
                <a:lnTo>
                  <a:pt x="6096000" y="6860381"/>
                </a:lnTo>
                <a:lnTo>
                  <a:pt x="6095999" y="6860381"/>
                </a:lnTo>
                <a:lnTo>
                  <a:pt x="3832225" y="6860381"/>
                </a:lnTo>
                <a:lnTo>
                  <a:pt x="232201" y="6860381"/>
                </a:lnTo>
                <a:lnTo>
                  <a:pt x="232201" y="6626381"/>
                </a:lnTo>
                <a:lnTo>
                  <a:pt x="0" y="6626381"/>
                </a:lnTo>
                <a:lnTo>
                  <a:pt x="0" y="5488781"/>
                </a:lnTo>
                <a:lnTo>
                  <a:pt x="1" y="5488781"/>
                </a:lnTo>
                <a:lnTo>
                  <a:pt x="1" y="948531"/>
                </a:lnTo>
                <a:lnTo>
                  <a:pt x="1" y="711200"/>
                </a:lnTo>
                <a:lnTo>
                  <a:pt x="1" y="2381"/>
                </a:lnTo>
                <a:lnTo>
                  <a:pt x="2" y="2381"/>
                </a:lnTo>
                <a:lnTo>
                  <a:pt x="2" y="711994"/>
                </a:lnTo>
                <a:lnTo>
                  <a:pt x="233366" y="711994"/>
                </a:lnTo>
                <a:lnTo>
                  <a:pt x="233366" y="2381"/>
                </a:lnTo>
                <a:lnTo>
                  <a:pt x="229238" y="238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0" name="Tijdelijke aanduiding voor datum 19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21" name="Tijdelijke aanduiding voor voettekst 20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22" name="Tijdelijke aanduiding voor dianummer 21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564876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vertic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tekst 10"/>
          <p:cNvSpPr>
            <a:spLocks noGrp="1"/>
          </p:cNvSpPr>
          <p:nvPr>
            <p:ph type="body" sz="quarter" idx="16"/>
          </p:nvPr>
        </p:nvSpPr>
        <p:spPr>
          <a:xfrm>
            <a:off x="635000" y="2289600"/>
            <a:ext cx="5003800" cy="393181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1200"/>
            <a:ext cx="5003800" cy="948047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0" name="Tijdelijke aanduiding voor afbeelding 9"/>
          <p:cNvSpPr>
            <a:spLocks noGrp="1"/>
          </p:cNvSpPr>
          <p:nvPr>
            <p:ph type="pic" sz="quarter" idx="24"/>
          </p:nvPr>
        </p:nvSpPr>
        <p:spPr>
          <a:xfrm>
            <a:off x="6096000" y="-2381"/>
            <a:ext cx="6096000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096000" h="6860381">
                <a:moveTo>
                  <a:pt x="229238" y="0"/>
                </a:moveTo>
                <a:lnTo>
                  <a:pt x="6091238" y="0"/>
                </a:lnTo>
                <a:lnTo>
                  <a:pt x="6091238" y="2381"/>
                </a:lnTo>
                <a:lnTo>
                  <a:pt x="6096000" y="2381"/>
                </a:lnTo>
                <a:lnTo>
                  <a:pt x="6096000" y="6860381"/>
                </a:lnTo>
                <a:lnTo>
                  <a:pt x="6095999" y="6860381"/>
                </a:lnTo>
                <a:lnTo>
                  <a:pt x="3832225" y="6860381"/>
                </a:lnTo>
                <a:lnTo>
                  <a:pt x="232201" y="6860381"/>
                </a:lnTo>
                <a:lnTo>
                  <a:pt x="232201" y="6626381"/>
                </a:lnTo>
                <a:lnTo>
                  <a:pt x="0" y="6626381"/>
                </a:lnTo>
                <a:lnTo>
                  <a:pt x="0" y="5488781"/>
                </a:lnTo>
                <a:lnTo>
                  <a:pt x="1" y="5488781"/>
                </a:lnTo>
                <a:lnTo>
                  <a:pt x="1" y="948531"/>
                </a:lnTo>
                <a:lnTo>
                  <a:pt x="1" y="711200"/>
                </a:lnTo>
                <a:lnTo>
                  <a:pt x="1" y="2381"/>
                </a:lnTo>
                <a:lnTo>
                  <a:pt x="2" y="2381"/>
                </a:lnTo>
                <a:lnTo>
                  <a:pt x="2" y="711994"/>
                </a:lnTo>
                <a:lnTo>
                  <a:pt x="233366" y="711994"/>
                </a:lnTo>
                <a:lnTo>
                  <a:pt x="233366" y="2381"/>
                </a:lnTo>
                <a:lnTo>
                  <a:pt x="229238" y="238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2" name="Tijdelijke aanduiding voor voettekst 11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25910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77">
          <p15:clr>
            <a:srgbClr val="FBAE40"/>
          </p15:clr>
        </p15:guide>
      </p15:sldGuideLst>
    </p:ext>
  </p:extLst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ctr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8" name="Tijdelijke aanduiding voor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0" name="Tijdelijke aanduiding voor voettekst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7802018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horizontaal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3430587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2374900"/>
          </a:xfrm>
        </p:spPr>
        <p:txBody>
          <a:bodyPr anchor="ctr" anchorCtr="0">
            <a:normAutofit/>
          </a:bodyPr>
          <a:lstStyle>
            <a:lvl1pPr>
              <a:defRPr sz="4800">
                <a:solidFill>
                  <a:schemeClr val="tx2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749487"/>
            <a:ext cx="10923588" cy="2471925"/>
          </a:xfrm>
        </p:spPr>
        <p:txBody>
          <a:bodyPr numCol="2" spcCol="46800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8" name="Tijdelijke aanduiding voor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0" name="Tijdelijke aanduiding voor voettekst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2" name="Rechthoek 11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68953552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buClr>
                <a:schemeClr val="bg2"/>
              </a:buCl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5" y="3888000"/>
            <a:ext cx="5004595" cy="233341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6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4588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1" name="Tijdelijke aanduiding voor voettekst 1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154299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720000" tIns="115200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553199" y="3888000"/>
            <a:ext cx="5004000" cy="2333413"/>
          </a:xfrm>
        </p:spPr>
        <p:txBody>
          <a:bodyPr tIns="50400" numCol="1" spcCol="468000" anchor="t" anchorCtr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4206" y="3888000"/>
            <a:ext cx="5004594" cy="2333413"/>
          </a:xfrm>
        </p:spPr>
        <p:txBody>
          <a:bodyPr anchor="t" anchorCtr="0"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9" name="Tijdelijke aanduiding voor datum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0" name="Tijdelijke aanduiding voor voettekst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36217621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kleur zonde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720000" tIns="1152000">
            <a:noAutofit/>
          </a:bodyPr>
          <a:lstStyle>
            <a:lvl1pPr>
              <a:tabLst>
                <a:tab pos="161925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8" name="Tijdelijke aanduiding voor datum 7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9" name="Tijdelijke aanduiding voor voettekst 8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646439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. wit zonde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jdelijke aanduiding voor afbeelding 11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3427413"/>
          </a:xfrm>
          <a:custGeom>
            <a:avLst/>
            <a:gdLst>
              <a:gd name="connsiteX0" fmla="*/ 0 w 12192000"/>
              <a:gd name="connsiteY0" fmla="*/ 0 h 3427413"/>
              <a:gd name="connsiteX1" fmla="*/ 5862638 w 12192000"/>
              <a:gd name="connsiteY1" fmla="*/ 0 h 3427413"/>
              <a:gd name="connsiteX2" fmla="*/ 5862638 w 12192000"/>
              <a:gd name="connsiteY2" fmla="*/ 709613 h 3427413"/>
              <a:gd name="connsiteX3" fmla="*/ 6329363 w 12192000"/>
              <a:gd name="connsiteY3" fmla="*/ 709613 h 3427413"/>
              <a:gd name="connsiteX4" fmla="*/ 6329363 w 12192000"/>
              <a:gd name="connsiteY4" fmla="*/ 0 h 3427413"/>
              <a:gd name="connsiteX5" fmla="*/ 12192000 w 12192000"/>
              <a:gd name="connsiteY5" fmla="*/ 0 h 3427413"/>
              <a:gd name="connsiteX6" fmla="*/ 12192000 w 12192000"/>
              <a:gd name="connsiteY6" fmla="*/ 3427413 h 3427413"/>
              <a:gd name="connsiteX7" fmla="*/ 0 w 12192000"/>
              <a:gd name="connsiteY7" fmla="*/ 3427413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427413">
                <a:moveTo>
                  <a:pt x="0" y="0"/>
                </a:moveTo>
                <a:lnTo>
                  <a:pt x="5862638" y="0"/>
                </a:lnTo>
                <a:lnTo>
                  <a:pt x="5862638" y="709613"/>
                </a:lnTo>
                <a:lnTo>
                  <a:pt x="6329363" y="709613"/>
                </a:lnTo>
                <a:lnTo>
                  <a:pt x="6329363" y="0"/>
                </a:lnTo>
                <a:lnTo>
                  <a:pt x="12192000" y="0"/>
                </a:lnTo>
                <a:lnTo>
                  <a:pt x="12192000" y="3427413"/>
                </a:lnTo>
                <a:lnTo>
                  <a:pt x="0" y="342741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720000" tIns="1152000">
            <a:noAutofit/>
          </a:bodyPr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3"/>
          </p:nvPr>
        </p:nvSpPr>
        <p:spPr>
          <a:xfrm>
            <a:off x="635000" y="3888000"/>
            <a:ext cx="10923588" cy="2333413"/>
          </a:xfrm>
        </p:spPr>
        <p:txBody>
          <a:bodyPr tIns="50400" numCol="2" spcCol="46800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8" name="Tijdelijke aanduiding voor datum 7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voettekst 8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01202133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kleur tite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0000" y="3192987"/>
                </a:lnTo>
                <a:lnTo>
                  <a:pt x="5862000" y="3192987"/>
                </a:lnTo>
                <a:lnTo>
                  <a:pt x="5862000" y="3430587"/>
                </a:lnTo>
                <a:lnTo>
                  <a:pt x="0" y="3430587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</p:spPr>
        <p:txBody>
          <a:bodyPr wrap="square" lIns="612000">
            <a:noAutofit/>
          </a:bodyPr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3600" y="1051200"/>
            <a:ext cx="10924382" cy="946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13" name="Tijdelijke aanduiding voor datum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4" name="Tijdelijke aanduiding voor voettekst 1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5" name="Tijdelijke aanduiding voor dianumm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92067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horizontaal wit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afbeelding 10"/>
          <p:cNvSpPr>
            <a:spLocks noGrp="1"/>
          </p:cNvSpPr>
          <p:nvPr>
            <p:ph type="pic" sz="quarter" idx="14"/>
          </p:nvPr>
        </p:nvSpPr>
        <p:spPr>
          <a:xfrm>
            <a:off x="0" y="3427413"/>
            <a:ext cx="12192000" cy="3430587"/>
          </a:xfrm>
          <a:custGeom>
            <a:avLst/>
            <a:gdLst>
              <a:gd name="connsiteX0" fmla="*/ 0 w 12192000"/>
              <a:gd name="connsiteY0" fmla="*/ 0 h 3430587"/>
              <a:gd name="connsiteX1" fmla="*/ 12192000 w 12192000"/>
              <a:gd name="connsiteY1" fmla="*/ 0 h 3430587"/>
              <a:gd name="connsiteX2" fmla="*/ 12192000 w 12192000"/>
              <a:gd name="connsiteY2" fmla="*/ 3430587 h 3430587"/>
              <a:gd name="connsiteX3" fmla="*/ 6330000 w 12192000"/>
              <a:gd name="connsiteY3" fmla="*/ 3430587 h 3430587"/>
              <a:gd name="connsiteX4" fmla="*/ 6330000 w 12192000"/>
              <a:gd name="connsiteY4" fmla="*/ 3192987 h 3430587"/>
              <a:gd name="connsiteX5" fmla="*/ 5862000 w 12192000"/>
              <a:gd name="connsiteY5" fmla="*/ 3192987 h 3430587"/>
              <a:gd name="connsiteX6" fmla="*/ 5862000 w 12192000"/>
              <a:gd name="connsiteY6" fmla="*/ 3430587 h 3430587"/>
              <a:gd name="connsiteX7" fmla="*/ 0 w 12192000"/>
              <a:gd name="connsiteY7" fmla="*/ 3430587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430587">
                <a:moveTo>
                  <a:pt x="0" y="0"/>
                </a:moveTo>
                <a:lnTo>
                  <a:pt x="12192000" y="0"/>
                </a:lnTo>
                <a:lnTo>
                  <a:pt x="12192000" y="3430587"/>
                </a:lnTo>
                <a:lnTo>
                  <a:pt x="6330000" y="3430587"/>
                </a:lnTo>
                <a:lnTo>
                  <a:pt x="6330000" y="3192987"/>
                </a:lnTo>
                <a:lnTo>
                  <a:pt x="5862000" y="3192987"/>
                </a:lnTo>
                <a:lnTo>
                  <a:pt x="5862000" y="3430587"/>
                </a:lnTo>
                <a:lnTo>
                  <a:pt x="0" y="3430587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</p:spPr>
        <p:txBody>
          <a:bodyPr wrap="square" lIns="612000">
            <a:noAutofit/>
          </a:bodyPr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634206" y="1051200"/>
            <a:ext cx="10924382" cy="946800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279515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2770023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met tite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0" y="5153776"/>
            <a:ext cx="12192000" cy="576000"/>
          </a:xfrm>
          <a:solidFill>
            <a:schemeClr val="tx2"/>
          </a:solidFill>
        </p:spPr>
        <p:txBody>
          <a:bodyPr lIns="756000" anchor="ctr" anchorCtr="0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0"/>
          </p:nvPr>
        </p:nvSpPr>
        <p:spPr>
          <a:xfrm>
            <a:off x="0" y="5825413"/>
            <a:ext cx="12192000" cy="396000"/>
          </a:xfrm>
          <a:solidFill>
            <a:schemeClr val="bg1"/>
          </a:solidFill>
        </p:spPr>
        <p:txBody>
          <a:bodyPr lIns="756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1"/>
                </a:solidFill>
              </a:defRPr>
            </a:lvl1pPr>
            <a:lvl2pPr marL="313200" indent="0">
              <a:buNone/>
              <a:defRPr/>
            </a:lvl2pPr>
            <a:lvl3pPr marL="630000" indent="0">
              <a:buNone/>
              <a:defRPr/>
            </a:lvl3pPr>
            <a:lvl4pPr marL="943200" indent="0">
              <a:buNone/>
              <a:defRPr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0189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635000" y="2276475"/>
            <a:ext cx="10923588" cy="39449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1" name="Tijdelijke aanduiding voor voettekst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59374733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/>
          <a:lstStyle>
            <a:lvl1pPr marL="0" indent="0">
              <a:buNone/>
              <a:defRPr sz="2000"/>
            </a:lvl1pPr>
            <a:lvl2pPr marL="313200" indent="0">
              <a:buNone/>
              <a:defRPr sz="1800"/>
            </a:lvl2pPr>
            <a:lvl3pPr marL="630000" indent="0">
              <a:buNone/>
              <a:defRPr sz="1600"/>
            </a:lvl3pPr>
            <a:lvl4pPr marL="943200" indent="0">
              <a:buNone/>
              <a:defRPr sz="1600"/>
            </a:lvl4pPr>
            <a:lvl5pPr marL="1260000" indent="0"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5"/>
          </p:nvPr>
        </p:nvSpPr>
        <p:spPr>
          <a:xfrm>
            <a:off x="635000" y="2276475"/>
            <a:ext cx="7178964" cy="39449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1" name="Tijdelijke aanduiding voor datum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2" name="Tijdelijke aanduiding voor voettekst 1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3" name="Tijdelijke aanduiding voor dianumm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76526828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/grafiek vertic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ijdelijke aanduiding voor tekst 9"/>
          <p:cNvSpPr>
            <a:spLocks noGrp="1"/>
          </p:cNvSpPr>
          <p:nvPr>
            <p:ph type="body" sz="quarter" idx="14"/>
          </p:nvPr>
        </p:nvSpPr>
        <p:spPr>
          <a:xfrm>
            <a:off x="6550024" y="2289599"/>
            <a:ext cx="5004000" cy="3931813"/>
          </a:xfrm>
        </p:spPr>
        <p:txBody>
          <a:bodyPr anchor="t" anchorCtr="0"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2" name="Rechthoek 11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50024" y="1051200"/>
            <a:ext cx="5004000" cy="94804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9" name="Tijdelijke aanduiding voor inhoud 8"/>
          <p:cNvSpPr>
            <a:spLocks noGrp="1"/>
          </p:cNvSpPr>
          <p:nvPr>
            <p:ph sz="quarter" idx="19"/>
          </p:nvPr>
        </p:nvSpPr>
        <p:spPr>
          <a:xfrm>
            <a:off x="635000" y="1066799"/>
            <a:ext cx="5003800" cy="515461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4" name="Tijdelijke aanduiding voor datum 13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5" name="Tijdelijke aanduiding voor voettekst 14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6" name="Tijdelijke aanduiding voor dianummer 15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747265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61">
          <p15:clr>
            <a:srgbClr val="FBAE40"/>
          </p15:clr>
        </p15:guide>
        <p15:guide id="2" orient="horz" pos="2659">
          <p15:clr>
            <a:srgbClr val="FBAE40"/>
          </p15:clr>
        </p15:guide>
      </p15:sldGuideLst>
    </p:ext>
  </p:extLst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12192000" cy="34274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6"/>
          </a:xfrm>
        </p:spPr>
        <p:txBody>
          <a:bodyPr anchor="ctr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515675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515675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515675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4544781" y="3921366"/>
            <a:ext cx="541203" cy="540000"/>
          </a:xfr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4544781" y="4707382"/>
            <a:ext cx="541203" cy="540000"/>
          </a:xfrm>
          <a:blipFill>
            <a:blip r:embed="rId3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4544781" y="5480872"/>
            <a:ext cx="541203" cy="540000"/>
          </a:xfrm>
          <a:blipFill>
            <a:blip r:embed="rId4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4" name="Rechthoek 23"/>
          <p:cNvSpPr/>
          <p:nvPr userDrawn="1"/>
        </p:nvSpPr>
        <p:spPr>
          <a:xfrm>
            <a:off x="5773420" y="6541200"/>
            <a:ext cx="647700" cy="3168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5" name="Afbeelding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37743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 userDrawn="1"/>
        </p:nvSpPr>
        <p:spPr>
          <a:xfrm>
            <a:off x="0" y="-1"/>
            <a:ext cx="6096000" cy="68580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2565400"/>
            <a:ext cx="5003800" cy="1727200"/>
          </a:xfrm>
        </p:spPr>
        <p:txBody>
          <a:bodyPr anchor="ctr" anchorCtr="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7176285" y="2286000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7176285" y="3079487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7176285" y="3845506"/>
            <a:ext cx="4382303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6564313" y="2361344"/>
            <a:ext cx="541203" cy="540000"/>
          </a:xfr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6564313" y="3147360"/>
            <a:ext cx="541203" cy="540000"/>
          </a:xfrm>
          <a:blipFill>
            <a:blip r:embed="rId3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6564313" y="3920850"/>
            <a:ext cx="541203" cy="540000"/>
          </a:xfrm>
          <a:blipFill>
            <a:blip r:embed="rId4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4" name="Rechthoek 23"/>
          <p:cNvSpPr/>
          <p:nvPr userDrawn="1"/>
        </p:nvSpPr>
        <p:spPr>
          <a:xfrm>
            <a:off x="5773420" y="6541200"/>
            <a:ext cx="647700" cy="3168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5" name="Afbeelding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24780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C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35000" y="1875617"/>
            <a:ext cx="10923588" cy="1551795"/>
          </a:xfrm>
        </p:spPr>
        <p:txBody>
          <a:bodyPr anchor="ctr" anchorCtr="0"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Typ een afsluitende zin</a:t>
            </a:r>
          </a:p>
        </p:txBody>
      </p:sp>
      <p:sp>
        <p:nvSpPr>
          <p:cNvPr id="18" name="Tijdelijke aanduiding voor tekst 13"/>
          <p:cNvSpPr>
            <a:spLocks noGrp="1"/>
          </p:cNvSpPr>
          <p:nvPr>
            <p:ph type="body" sz="quarter" idx="13" hasCustomPrompt="1"/>
          </p:nvPr>
        </p:nvSpPr>
        <p:spPr>
          <a:xfrm>
            <a:off x="4224313" y="3846022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19" name="Tijdelijke aanduiding voor tekst 13"/>
          <p:cNvSpPr>
            <a:spLocks noGrp="1"/>
          </p:cNvSpPr>
          <p:nvPr>
            <p:ph type="body" sz="quarter" idx="17" hasCustomPrompt="1"/>
          </p:nvPr>
        </p:nvSpPr>
        <p:spPr>
          <a:xfrm>
            <a:off x="4224313" y="4639509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0" name="Tijdelijke aanduiding voor tekst 13"/>
          <p:cNvSpPr>
            <a:spLocks noGrp="1"/>
          </p:cNvSpPr>
          <p:nvPr>
            <p:ph type="body" sz="quarter" idx="18" hasCustomPrompt="1"/>
          </p:nvPr>
        </p:nvSpPr>
        <p:spPr>
          <a:xfrm>
            <a:off x="4224313" y="5405528"/>
            <a:ext cx="4680000" cy="691884"/>
          </a:xfrm>
        </p:spPr>
        <p:txBody>
          <a:bodyPr numCol="1" spcCol="180000" anchor="ctr" anchorCtr="0">
            <a:normAutofit/>
          </a:bodyPr>
          <a:lstStyle>
            <a:lvl1pPr marL="0" indent="0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Klik om de tekststijl van het model te bewerken</a:t>
            </a:r>
          </a:p>
        </p:txBody>
      </p:sp>
      <p:sp>
        <p:nvSpPr>
          <p:cNvPr id="21" name="Tijdelijke aanduiding voor afbeelding 3"/>
          <p:cNvSpPr>
            <a:spLocks noGrp="1" noChangeAspect="1"/>
          </p:cNvSpPr>
          <p:nvPr>
            <p:ph type="pic" sz="quarter" idx="19"/>
          </p:nvPr>
        </p:nvSpPr>
        <p:spPr>
          <a:xfrm>
            <a:off x="3612341" y="3921366"/>
            <a:ext cx="541203" cy="540000"/>
          </a:xfr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2" name="Tijdelijke aanduiding voor afbeelding 3"/>
          <p:cNvSpPr>
            <a:spLocks noGrp="1" noChangeAspect="1"/>
          </p:cNvSpPr>
          <p:nvPr>
            <p:ph type="pic" sz="quarter" idx="20"/>
          </p:nvPr>
        </p:nvSpPr>
        <p:spPr>
          <a:xfrm>
            <a:off x="3612341" y="4707382"/>
            <a:ext cx="541203" cy="540000"/>
          </a:xfrm>
          <a:blipFill>
            <a:blip r:embed="rId3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3" name="Tijdelijke aanduiding voor afbeelding 3"/>
          <p:cNvSpPr>
            <a:spLocks noGrp="1" noChangeAspect="1"/>
          </p:cNvSpPr>
          <p:nvPr>
            <p:ph type="pic" sz="quarter" idx="21"/>
          </p:nvPr>
        </p:nvSpPr>
        <p:spPr>
          <a:xfrm>
            <a:off x="3612341" y="5480872"/>
            <a:ext cx="541203" cy="540000"/>
          </a:xfrm>
          <a:blipFill>
            <a:blip r:embed="rId4"/>
            <a:stretch>
              <a:fillRect/>
            </a:stretch>
          </a:blipFill>
        </p:spPr>
        <p:txBody>
          <a:bodyPr>
            <a:normAutofit/>
          </a:bodyPr>
          <a:lstStyle>
            <a:lvl1pPr marL="0" indent="0" algn="ctr"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sp>
        <p:nvSpPr>
          <p:cNvPr id="24" name="Rechthoek 23"/>
          <p:cNvSpPr/>
          <p:nvPr userDrawn="1"/>
        </p:nvSpPr>
        <p:spPr>
          <a:xfrm>
            <a:off x="5773420" y="6541200"/>
            <a:ext cx="647700" cy="3168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jdelijke aanduiding voor datum 5"/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4" name="Afbeelding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8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897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1BF24F-90B3-0EC5-B275-E4C71A9EC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2E24773-2700-4FBF-1FE5-3CBD01E0E0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94B5D02-55DE-36A0-85F6-495075CBB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1AAFD63-0B6A-7A05-B2FD-54B30884C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A932B9C-DEB6-4A50-B431-843C69CED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8037272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9FC299-F8CF-CF47-011F-DDD9E82BE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989237C-426D-F3B7-ACEE-75CAFA3CD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8555AA2-B4D8-9BEB-ADAC-938CD4E66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26F0321-7A61-12A2-6B64-1ED297FE6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BED016B-25C5-B8A0-71F1-BEC0AAAE9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15563518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8354C1-D763-3B7F-87FA-3763A5A06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7151D35-5231-5D6B-5177-E7DD50CCE0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3F5A5A-89BE-23B7-4CDA-392F9DA4E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5A72B4D-65EC-5D17-21EA-202742F13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891883-DE76-812F-A7C5-89E787388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20413130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CA3657-75BE-A39D-F7D6-4911524C1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BD1F82A-A84D-6B42-D8EB-F848229972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FC983B5-F25C-5201-83B8-0E21E3D35D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56E8ABC-87FD-F29B-8305-58B686B05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8A6BC21-696F-008A-52C3-C4C9C745C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E7ADD2D-0A74-92B0-DFD2-2483AF68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43211736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008599-5E3A-2878-5454-F0691F27A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8CD33D-E703-1833-FA88-BE4B4C308D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DC3C94C-D0E7-3A24-F519-38E070961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18B4CF4-B56D-CA36-FD2E-ED3FC18189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43B006A-9640-7206-7530-7842445129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96D6C81-B998-F174-4079-BF4C37789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743BAB73-D36A-C72F-C304-6BBE5C660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75B15A4-B455-8738-438A-3CC630CEA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55068915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1F1A2F-EC06-FEFE-E701-D34868C78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DA74AEF5-BD04-4E01-316E-36FCD321D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92D3F29-C2AA-3E06-2A4C-BE7FF79B9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894C374-17CC-FFF5-440E-48957E7F3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96088587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36524B7-D2AE-926E-CC06-2D7ED1EC7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2DCB496-FC27-0674-27F9-8EDD41368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5FBCF29-BEFD-9063-E552-D68BB92E0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78433761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F5828A-402F-8324-72C2-C52102C1A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9DFE75-DC58-24ED-8E24-3011987F81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E689B10-1F28-C8EC-CCCD-54A0DB8301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D62857E-1187-BE42-672E-7F5B1A9E3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98EF47A-B1AC-CD4D-ECE4-9608FE887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7141615-634E-FD48-0EA5-49F4C9653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39011536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FE15A4-D958-E478-07AB-E72F8B559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8B640BA-FD9C-99E3-4B61-4BF02DAAD8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CE9B217-5982-0180-8AAF-1A619519AB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7146AE6-E7FA-941B-012A-2DD4779EF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D85776A-86B7-5821-9EC1-C9BE7083D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9DA03E0-51EA-CBD9-7209-61EDFD67E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848823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E3FADA-8D7A-613E-C44F-03196026C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A6CB997-19B9-C93E-B0C4-40C30BC16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1F931BB-4DD6-2DDD-36C9-2E39E9269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71B77B6-117E-6202-42C3-6BE45C24F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317C49-A38E-AC1A-9990-45D31F751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28412616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90667E93-59FD-AE1B-9A3B-D2730CABC1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27CA664-82E3-55F6-D6E6-9099C0D6AC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F4AE986-BBD3-8069-5A5D-02904826D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9289B56-7B71-0FB8-E9D1-E0450BB9E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0415FF9-617A-75AC-649F-128FBF77F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34764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26" Type="http://schemas.openxmlformats.org/officeDocument/2006/relationships/slideLayout" Target="../slideLayouts/slideLayout62.xml"/><Relationship Id="rId21" Type="http://schemas.openxmlformats.org/officeDocument/2006/relationships/slideLayout" Target="../slideLayouts/slideLayout57.xml"/><Relationship Id="rId34" Type="http://schemas.openxmlformats.org/officeDocument/2006/relationships/slideLayout" Target="../slideLayouts/slideLayout70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5" Type="http://schemas.openxmlformats.org/officeDocument/2006/relationships/slideLayout" Target="../slideLayouts/slideLayout61.xml"/><Relationship Id="rId33" Type="http://schemas.openxmlformats.org/officeDocument/2006/relationships/slideLayout" Target="../slideLayouts/slideLayout69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slideLayout" Target="../slideLayouts/slideLayout56.xml"/><Relationship Id="rId29" Type="http://schemas.openxmlformats.org/officeDocument/2006/relationships/slideLayout" Target="../slideLayouts/slideLayout65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24" Type="http://schemas.openxmlformats.org/officeDocument/2006/relationships/slideLayout" Target="../slideLayouts/slideLayout60.xml"/><Relationship Id="rId32" Type="http://schemas.openxmlformats.org/officeDocument/2006/relationships/slideLayout" Target="../slideLayouts/slideLayout68.xml"/><Relationship Id="rId37" Type="http://schemas.openxmlformats.org/officeDocument/2006/relationships/theme" Target="../theme/theme2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23" Type="http://schemas.openxmlformats.org/officeDocument/2006/relationships/slideLayout" Target="../slideLayouts/slideLayout59.xml"/><Relationship Id="rId28" Type="http://schemas.openxmlformats.org/officeDocument/2006/relationships/slideLayout" Target="../slideLayouts/slideLayout64.xml"/><Relationship Id="rId36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46.xml"/><Relationship Id="rId19" Type="http://schemas.openxmlformats.org/officeDocument/2006/relationships/slideLayout" Target="../slideLayouts/slideLayout55.xml"/><Relationship Id="rId31" Type="http://schemas.openxmlformats.org/officeDocument/2006/relationships/slideLayout" Target="../slideLayouts/slideLayout67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Relationship Id="rId22" Type="http://schemas.openxmlformats.org/officeDocument/2006/relationships/slideLayout" Target="../slideLayouts/slideLayout58.xml"/><Relationship Id="rId27" Type="http://schemas.openxmlformats.org/officeDocument/2006/relationships/slideLayout" Target="../slideLayouts/slideLayout63.xml"/><Relationship Id="rId30" Type="http://schemas.openxmlformats.org/officeDocument/2006/relationships/slideLayout" Target="../slideLayouts/slideLayout66.xml"/><Relationship Id="rId35" Type="http://schemas.openxmlformats.org/officeDocument/2006/relationships/slideLayout" Target="../slideLayouts/slideLayout71.xml"/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0" Type="http://schemas.openxmlformats.org/officeDocument/2006/relationships/slideLayout" Target="../slideLayouts/slideLayout92.xml"/><Relationship Id="rId29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82.xml"/><Relationship Id="rId19" Type="http://schemas.openxmlformats.org/officeDocument/2006/relationships/slideLayout" Target="../slideLayouts/slideLayout91.xml"/><Relationship Id="rId31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5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21.xml"/><Relationship Id="rId18" Type="http://schemas.openxmlformats.org/officeDocument/2006/relationships/slideLayout" Target="../slideLayouts/slideLayout126.xml"/><Relationship Id="rId26" Type="http://schemas.openxmlformats.org/officeDocument/2006/relationships/slideLayout" Target="../slideLayouts/slideLayout134.xml"/><Relationship Id="rId21" Type="http://schemas.openxmlformats.org/officeDocument/2006/relationships/slideLayout" Target="../slideLayouts/slideLayout129.xml"/><Relationship Id="rId34" Type="http://schemas.openxmlformats.org/officeDocument/2006/relationships/slideLayout" Target="../slideLayouts/slideLayout142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17" Type="http://schemas.openxmlformats.org/officeDocument/2006/relationships/slideLayout" Target="../slideLayouts/slideLayout125.xml"/><Relationship Id="rId25" Type="http://schemas.openxmlformats.org/officeDocument/2006/relationships/slideLayout" Target="../slideLayouts/slideLayout133.xml"/><Relationship Id="rId33" Type="http://schemas.openxmlformats.org/officeDocument/2006/relationships/slideLayout" Target="../slideLayouts/slideLayout141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110.xml"/><Relationship Id="rId16" Type="http://schemas.openxmlformats.org/officeDocument/2006/relationships/slideLayout" Target="../slideLayouts/slideLayout124.xml"/><Relationship Id="rId20" Type="http://schemas.openxmlformats.org/officeDocument/2006/relationships/slideLayout" Target="../slideLayouts/slideLayout128.xml"/><Relationship Id="rId29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24" Type="http://schemas.openxmlformats.org/officeDocument/2006/relationships/slideLayout" Target="../slideLayouts/slideLayout132.xml"/><Relationship Id="rId32" Type="http://schemas.openxmlformats.org/officeDocument/2006/relationships/slideLayout" Target="../slideLayouts/slideLayout140.xml"/><Relationship Id="rId37" Type="http://schemas.openxmlformats.org/officeDocument/2006/relationships/theme" Target="../theme/theme4.xml"/><Relationship Id="rId5" Type="http://schemas.openxmlformats.org/officeDocument/2006/relationships/slideLayout" Target="../slideLayouts/slideLayout113.xml"/><Relationship Id="rId15" Type="http://schemas.openxmlformats.org/officeDocument/2006/relationships/slideLayout" Target="../slideLayouts/slideLayout123.xml"/><Relationship Id="rId23" Type="http://schemas.openxmlformats.org/officeDocument/2006/relationships/slideLayout" Target="../slideLayouts/slideLayout131.xml"/><Relationship Id="rId28" Type="http://schemas.openxmlformats.org/officeDocument/2006/relationships/slideLayout" Target="../slideLayouts/slideLayout136.xml"/><Relationship Id="rId36" Type="http://schemas.openxmlformats.org/officeDocument/2006/relationships/slideLayout" Target="../slideLayouts/slideLayout144.xml"/><Relationship Id="rId10" Type="http://schemas.openxmlformats.org/officeDocument/2006/relationships/slideLayout" Target="../slideLayouts/slideLayout118.xml"/><Relationship Id="rId19" Type="http://schemas.openxmlformats.org/officeDocument/2006/relationships/slideLayout" Target="../slideLayouts/slideLayout127.xml"/><Relationship Id="rId31" Type="http://schemas.openxmlformats.org/officeDocument/2006/relationships/slideLayout" Target="../slideLayouts/slideLayout139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Relationship Id="rId14" Type="http://schemas.openxmlformats.org/officeDocument/2006/relationships/slideLayout" Target="../slideLayouts/slideLayout122.xml"/><Relationship Id="rId22" Type="http://schemas.openxmlformats.org/officeDocument/2006/relationships/slideLayout" Target="../slideLayouts/slideLayout130.xml"/><Relationship Id="rId27" Type="http://schemas.openxmlformats.org/officeDocument/2006/relationships/slideLayout" Target="../slideLayouts/slideLayout135.xml"/><Relationship Id="rId30" Type="http://schemas.openxmlformats.org/officeDocument/2006/relationships/slideLayout" Target="../slideLayouts/slideLayout138.xml"/><Relationship Id="rId35" Type="http://schemas.openxmlformats.org/officeDocument/2006/relationships/slideLayout" Target="../slideLayouts/slideLayout143.xml"/><Relationship Id="rId8" Type="http://schemas.openxmlformats.org/officeDocument/2006/relationships/slideLayout" Target="../slideLayouts/slideLayout116.xml"/><Relationship Id="rId3" Type="http://schemas.openxmlformats.org/officeDocument/2006/relationships/slideLayout" Target="../slideLayouts/slideLayout111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57.xml"/><Relationship Id="rId18" Type="http://schemas.openxmlformats.org/officeDocument/2006/relationships/slideLayout" Target="../slideLayouts/slideLayout162.xml"/><Relationship Id="rId26" Type="http://schemas.openxmlformats.org/officeDocument/2006/relationships/slideLayout" Target="../slideLayouts/slideLayout170.xml"/><Relationship Id="rId21" Type="http://schemas.openxmlformats.org/officeDocument/2006/relationships/slideLayout" Target="../slideLayouts/slideLayout165.xml"/><Relationship Id="rId34" Type="http://schemas.openxmlformats.org/officeDocument/2006/relationships/slideLayout" Target="../slideLayouts/slideLayout178.xml"/><Relationship Id="rId7" Type="http://schemas.openxmlformats.org/officeDocument/2006/relationships/slideLayout" Target="../slideLayouts/slideLayout151.xml"/><Relationship Id="rId12" Type="http://schemas.openxmlformats.org/officeDocument/2006/relationships/slideLayout" Target="../slideLayouts/slideLayout156.xml"/><Relationship Id="rId17" Type="http://schemas.openxmlformats.org/officeDocument/2006/relationships/slideLayout" Target="../slideLayouts/slideLayout161.xml"/><Relationship Id="rId25" Type="http://schemas.openxmlformats.org/officeDocument/2006/relationships/slideLayout" Target="../slideLayouts/slideLayout169.xml"/><Relationship Id="rId33" Type="http://schemas.openxmlformats.org/officeDocument/2006/relationships/slideLayout" Target="../slideLayouts/slideLayout177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146.xml"/><Relationship Id="rId16" Type="http://schemas.openxmlformats.org/officeDocument/2006/relationships/slideLayout" Target="../slideLayouts/slideLayout160.xml"/><Relationship Id="rId20" Type="http://schemas.openxmlformats.org/officeDocument/2006/relationships/slideLayout" Target="../slideLayouts/slideLayout164.xml"/><Relationship Id="rId29" Type="http://schemas.openxmlformats.org/officeDocument/2006/relationships/slideLayout" Target="../slideLayouts/slideLayout173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24" Type="http://schemas.openxmlformats.org/officeDocument/2006/relationships/slideLayout" Target="../slideLayouts/slideLayout168.xml"/><Relationship Id="rId32" Type="http://schemas.openxmlformats.org/officeDocument/2006/relationships/slideLayout" Target="../slideLayouts/slideLayout176.xml"/><Relationship Id="rId37" Type="http://schemas.openxmlformats.org/officeDocument/2006/relationships/theme" Target="../theme/theme5.xml"/><Relationship Id="rId5" Type="http://schemas.openxmlformats.org/officeDocument/2006/relationships/slideLayout" Target="../slideLayouts/slideLayout149.xml"/><Relationship Id="rId15" Type="http://schemas.openxmlformats.org/officeDocument/2006/relationships/slideLayout" Target="../slideLayouts/slideLayout159.xml"/><Relationship Id="rId23" Type="http://schemas.openxmlformats.org/officeDocument/2006/relationships/slideLayout" Target="../slideLayouts/slideLayout167.xml"/><Relationship Id="rId28" Type="http://schemas.openxmlformats.org/officeDocument/2006/relationships/slideLayout" Target="../slideLayouts/slideLayout172.xml"/><Relationship Id="rId36" Type="http://schemas.openxmlformats.org/officeDocument/2006/relationships/slideLayout" Target="../slideLayouts/slideLayout180.xml"/><Relationship Id="rId10" Type="http://schemas.openxmlformats.org/officeDocument/2006/relationships/slideLayout" Target="../slideLayouts/slideLayout154.xml"/><Relationship Id="rId19" Type="http://schemas.openxmlformats.org/officeDocument/2006/relationships/slideLayout" Target="../slideLayouts/slideLayout163.xml"/><Relationship Id="rId31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Relationship Id="rId14" Type="http://schemas.openxmlformats.org/officeDocument/2006/relationships/slideLayout" Target="../slideLayouts/slideLayout158.xml"/><Relationship Id="rId22" Type="http://schemas.openxmlformats.org/officeDocument/2006/relationships/slideLayout" Target="../slideLayouts/slideLayout166.xml"/><Relationship Id="rId27" Type="http://schemas.openxmlformats.org/officeDocument/2006/relationships/slideLayout" Target="../slideLayouts/slideLayout171.xml"/><Relationship Id="rId30" Type="http://schemas.openxmlformats.org/officeDocument/2006/relationships/slideLayout" Target="../slideLayouts/slideLayout174.xml"/><Relationship Id="rId35" Type="http://schemas.openxmlformats.org/officeDocument/2006/relationships/slideLayout" Target="../slideLayouts/slideLayout179.xml"/><Relationship Id="rId8" Type="http://schemas.openxmlformats.org/officeDocument/2006/relationships/slideLayout" Target="../slideLayouts/slideLayout152.xml"/><Relationship Id="rId3" Type="http://schemas.openxmlformats.org/officeDocument/2006/relationships/slideLayout" Target="../slideLayouts/slideLayout147.xml"/></Relationships>
</file>

<file path=ppt/slideMasters/_rels/slideMaster6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93.xml"/><Relationship Id="rId18" Type="http://schemas.openxmlformats.org/officeDocument/2006/relationships/slideLayout" Target="../slideLayouts/slideLayout198.xml"/><Relationship Id="rId26" Type="http://schemas.openxmlformats.org/officeDocument/2006/relationships/slideLayout" Target="../slideLayouts/slideLayout206.xml"/><Relationship Id="rId21" Type="http://schemas.openxmlformats.org/officeDocument/2006/relationships/slideLayout" Target="../slideLayouts/slideLayout201.xml"/><Relationship Id="rId34" Type="http://schemas.openxmlformats.org/officeDocument/2006/relationships/slideLayout" Target="../slideLayouts/slideLayout214.xml"/><Relationship Id="rId7" Type="http://schemas.openxmlformats.org/officeDocument/2006/relationships/slideLayout" Target="../slideLayouts/slideLayout187.xml"/><Relationship Id="rId12" Type="http://schemas.openxmlformats.org/officeDocument/2006/relationships/slideLayout" Target="../slideLayouts/slideLayout192.xml"/><Relationship Id="rId17" Type="http://schemas.openxmlformats.org/officeDocument/2006/relationships/slideLayout" Target="../slideLayouts/slideLayout197.xml"/><Relationship Id="rId25" Type="http://schemas.openxmlformats.org/officeDocument/2006/relationships/slideLayout" Target="../slideLayouts/slideLayout205.xml"/><Relationship Id="rId33" Type="http://schemas.openxmlformats.org/officeDocument/2006/relationships/slideLayout" Target="../slideLayouts/slideLayout21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182.xml"/><Relationship Id="rId16" Type="http://schemas.openxmlformats.org/officeDocument/2006/relationships/slideLayout" Target="../slideLayouts/slideLayout196.xml"/><Relationship Id="rId20" Type="http://schemas.openxmlformats.org/officeDocument/2006/relationships/slideLayout" Target="../slideLayouts/slideLayout200.xml"/><Relationship Id="rId29" Type="http://schemas.openxmlformats.org/officeDocument/2006/relationships/slideLayout" Target="../slideLayouts/slideLayout209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24" Type="http://schemas.openxmlformats.org/officeDocument/2006/relationships/slideLayout" Target="../slideLayouts/slideLayout204.xml"/><Relationship Id="rId32" Type="http://schemas.openxmlformats.org/officeDocument/2006/relationships/slideLayout" Target="../slideLayouts/slideLayout212.xml"/><Relationship Id="rId37" Type="http://schemas.openxmlformats.org/officeDocument/2006/relationships/theme" Target="../theme/theme6.xml"/><Relationship Id="rId5" Type="http://schemas.openxmlformats.org/officeDocument/2006/relationships/slideLayout" Target="../slideLayouts/slideLayout185.xml"/><Relationship Id="rId15" Type="http://schemas.openxmlformats.org/officeDocument/2006/relationships/slideLayout" Target="../slideLayouts/slideLayout195.xml"/><Relationship Id="rId23" Type="http://schemas.openxmlformats.org/officeDocument/2006/relationships/slideLayout" Target="../slideLayouts/slideLayout203.xml"/><Relationship Id="rId28" Type="http://schemas.openxmlformats.org/officeDocument/2006/relationships/slideLayout" Target="../slideLayouts/slideLayout208.xml"/><Relationship Id="rId36" Type="http://schemas.openxmlformats.org/officeDocument/2006/relationships/slideLayout" Target="../slideLayouts/slideLayout216.xml"/><Relationship Id="rId10" Type="http://schemas.openxmlformats.org/officeDocument/2006/relationships/slideLayout" Target="../slideLayouts/slideLayout190.xml"/><Relationship Id="rId19" Type="http://schemas.openxmlformats.org/officeDocument/2006/relationships/slideLayout" Target="../slideLayouts/slideLayout199.xml"/><Relationship Id="rId31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Relationship Id="rId14" Type="http://schemas.openxmlformats.org/officeDocument/2006/relationships/slideLayout" Target="../slideLayouts/slideLayout194.xml"/><Relationship Id="rId22" Type="http://schemas.openxmlformats.org/officeDocument/2006/relationships/slideLayout" Target="../slideLayouts/slideLayout202.xml"/><Relationship Id="rId27" Type="http://schemas.openxmlformats.org/officeDocument/2006/relationships/slideLayout" Target="../slideLayouts/slideLayout207.xml"/><Relationship Id="rId30" Type="http://schemas.openxmlformats.org/officeDocument/2006/relationships/slideLayout" Target="../slideLayouts/slideLayout210.xml"/><Relationship Id="rId35" Type="http://schemas.openxmlformats.org/officeDocument/2006/relationships/slideLayout" Target="../slideLayouts/slideLayout215.xml"/><Relationship Id="rId8" Type="http://schemas.openxmlformats.org/officeDocument/2006/relationships/slideLayout" Target="../slideLayouts/slideLayout188.xml"/><Relationship Id="rId3" Type="http://schemas.openxmlformats.org/officeDocument/2006/relationships/slideLayout" Target="../slideLayouts/slideLayout183.xml"/></Relationships>
</file>

<file path=ppt/slideMasters/_rels/slideMaster7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29.xml"/><Relationship Id="rId18" Type="http://schemas.openxmlformats.org/officeDocument/2006/relationships/slideLayout" Target="../slideLayouts/slideLayout234.xml"/><Relationship Id="rId26" Type="http://schemas.openxmlformats.org/officeDocument/2006/relationships/slideLayout" Target="../slideLayouts/slideLayout242.xml"/><Relationship Id="rId21" Type="http://schemas.openxmlformats.org/officeDocument/2006/relationships/slideLayout" Target="../slideLayouts/slideLayout237.xml"/><Relationship Id="rId34" Type="http://schemas.openxmlformats.org/officeDocument/2006/relationships/slideLayout" Target="../slideLayouts/slideLayout250.xml"/><Relationship Id="rId7" Type="http://schemas.openxmlformats.org/officeDocument/2006/relationships/slideLayout" Target="../slideLayouts/slideLayout223.xml"/><Relationship Id="rId12" Type="http://schemas.openxmlformats.org/officeDocument/2006/relationships/slideLayout" Target="../slideLayouts/slideLayout228.xml"/><Relationship Id="rId17" Type="http://schemas.openxmlformats.org/officeDocument/2006/relationships/slideLayout" Target="../slideLayouts/slideLayout233.xml"/><Relationship Id="rId25" Type="http://schemas.openxmlformats.org/officeDocument/2006/relationships/slideLayout" Target="../slideLayouts/slideLayout241.xml"/><Relationship Id="rId33" Type="http://schemas.openxmlformats.org/officeDocument/2006/relationships/slideLayout" Target="../slideLayouts/slideLayout249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18.xml"/><Relationship Id="rId16" Type="http://schemas.openxmlformats.org/officeDocument/2006/relationships/slideLayout" Target="../slideLayouts/slideLayout232.xml"/><Relationship Id="rId20" Type="http://schemas.openxmlformats.org/officeDocument/2006/relationships/slideLayout" Target="../slideLayouts/slideLayout236.xml"/><Relationship Id="rId29" Type="http://schemas.openxmlformats.org/officeDocument/2006/relationships/slideLayout" Target="../slideLayouts/slideLayout245.xml"/><Relationship Id="rId1" Type="http://schemas.openxmlformats.org/officeDocument/2006/relationships/slideLayout" Target="../slideLayouts/slideLayout217.xml"/><Relationship Id="rId6" Type="http://schemas.openxmlformats.org/officeDocument/2006/relationships/slideLayout" Target="../slideLayouts/slideLayout222.xml"/><Relationship Id="rId11" Type="http://schemas.openxmlformats.org/officeDocument/2006/relationships/slideLayout" Target="../slideLayouts/slideLayout227.xml"/><Relationship Id="rId24" Type="http://schemas.openxmlformats.org/officeDocument/2006/relationships/slideLayout" Target="../slideLayouts/slideLayout240.xml"/><Relationship Id="rId32" Type="http://schemas.openxmlformats.org/officeDocument/2006/relationships/slideLayout" Target="../slideLayouts/slideLayout248.xml"/><Relationship Id="rId37" Type="http://schemas.openxmlformats.org/officeDocument/2006/relationships/theme" Target="../theme/theme7.xml"/><Relationship Id="rId5" Type="http://schemas.openxmlformats.org/officeDocument/2006/relationships/slideLayout" Target="../slideLayouts/slideLayout221.xml"/><Relationship Id="rId15" Type="http://schemas.openxmlformats.org/officeDocument/2006/relationships/slideLayout" Target="../slideLayouts/slideLayout231.xml"/><Relationship Id="rId23" Type="http://schemas.openxmlformats.org/officeDocument/2006/relationships/slideLayout" Target="../slideLayouts/slideLayout239.xml"/><Relationship Id="rId28" Type="http://schemas.openxmlformats.org/officeDocument/2006/relationships/slideLayout" Target="../slideLayouts/slideLayout244.xml"/><Relationship Id="rId36" Type="http://schemas.openxmlformats.org/officeDocument/2006/relationships/slideLayout" Target="../slideLayouts/slideLayout252.xml"/><Relationship Id="rId10" Type="http://schemas.openxmlformats.org/officeDocument/2006/relationships/slideLayout" Target="../slideLayouts/slideLayout226.xml"/><Relationship Id="rId19" Type="http://schemas.openxmlformats.org/officeDocument/2006/relationships/slideLayout" Target="../slideLayouts/slideLayout235.xml"/><Relationship Id="rId31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20.xml"/><Relationship Id="rId9" Type="http://schemas.openxmlformats.org/officeDocument/2006/relationships/slideLayout" Target="../slideLayouts/slideLayout225.xml"/><Relationship Id="rId14" Type="http://schemas.openxmlformats.org/officeDocument/2006/relationships/slideLayout" Target="../slideLayouts/slideLayout230.xml"/><Relationship Id="rId22" Type="http://schemas.openxmlformats.org/officeDocument/2006/relationships/slideLayout" Target="../slideLayouts/slideLayout238.xml"/><Relationship Id="rId27" Type="http://schemas.openxmlformats.org/officeDocument/2006/relationships/slideLayout" Target="../slideLayouts/slideLayout243.xml"/><Relationship Id="rId30" Type="http://schemas.openxmlformats.org/officeDocument/2006/relationships/slideLayout" Target="../slideLayouts/slideLayout246.xml"/><Relationship Id="rId35" Type="http://schemas.openxmlformats.org/officeDocument/2006/relationships/slideLayout" Target="../slideLayouts/slideLayout251.xml"/><Relationship Id="rId8" Type="http://schemas.openxmlformats.org/officeDocument/2006/relationships/slideLayout" Target="../slideLayouts/slideLayout224.xml"/><Relationship Id="rId3" Type="http://schemas.openxmlformats.org/officeDocument/2006/relationships/slideLayout" Target="../slideLayouts/slideLayout219.xml"/></Relationships>
</file>

<file path=ppt/slideMasters/_rels/slideMaster8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65.xml"/><Relationship Id="rId18" Type="http://schemas.openxmlformats.org/officeDocument/2006/relationships/slideLayout" Target="../slideLayouts/slideLayout270.xml"/><Relationship Id="rId26" Type="http://schemas.openxmlformats.org/officeDocument/2006/relationships/slideLayout" Target="../slideLayouts/slideLayout278.xml"/><Relationship Id="rId21" Type="http://schemas.openxmlformats.org/officeDocument/2006/relationships/slideLayout" Target="../slideLayouts/slideLayout273.xml"/><Relationship Id="rId34" Type="http://schemas.openxmlformats.org/officeDocument/2006/relationships/slideLayout" Target="../slideLayouts/slideLayout286.xml"/><Relationship Id="rId7" Type="http://schemas.openxmlformats.org/officeDocument/2006/relationships/slideLayout" Target="../slideLayouts/slideLayout259.xml"/><Relationship Id="rId12" Type="http://schemas.openxmlformats.org/officeDocument/2006/relationships/slideLayout" Target="../slideLayouts/slideLayout264.xml"/><Relationship Id="rId17" Type="http://schemas.openxmlformats.org/officeDocument/2006/relationships/slideLayout" Target="../slideLayouts/slideLayout269.xml"/><Relationship Id="rId25" Type="http://schemas.openxmlformats.org/officeDocument/2006/relationships/slideLayout" Target="../slideLayouts/slideLayout277.xml"/><Relationship Id="rId33" Type="http://schemas.openxmlformats.org/officeDocument/2006/relationships/slideLayout" Target="../slideLayouts/slideLayout285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54.xml"/><Relationship Id="rId16" Type="http://schemas.openxmlformats.org/officeDocument/2006/relationships/slideLayout" Target="../slideLayouts/slideLayout268.xml"/><Relationship Id="rId20" Type="http://schemas.openxmlformats.org/officeDocument/2006/relationships/slideLayout" Target="../slideLayouts/slideLayout272.xml"/><Relationship Id="rId29" Type="http://schemas.openxmlformats.org/officeDocument/2006/relationships/slideLayout" Target="../slideLayouts/slideLayout281.xml"/><Relationship Id="rId1" Type="http://schemas.openxmlformats.org/officeDocument/2006/relationships/slideLayout" Target="../slideLayouts/slideLayout253.xml"/><Relationship Id="rId6" Type="http://schemas.openxmlformats.org/officeDocument/2006/relationships/slideLayout" Target="../slideLayouts/slideLayout258.xml"/><Relationship Id="rId11" Type="http://schemas.openxmlformats.org/officeDocument/2006/relationships/slideLayout" Target="../slideLayouts/slideLayout263.xml"/><Relationship Id="rId24" Type="http://schemas.openxmlformats.org/officeDocument/2006/relationships/slideLayout" Target="../slideLayouts/slideLayout276.xml"/><Relationship Id="rId32" Type="http://schemas.openxmlformats.org/officeDocument/2006/relationships/slideLayout" Target="../slideLayouts/slideLayout284.xml"/><Relationship Id="rId37" Type="http://schemas.openxmlformats.org/officeDocument/2006/relationships/theme" Target="../theme/theme8.xml"/><Relationship Id="rId5" Type="http://schemas.openxmlformats.org/officeDocument/2006/relationships/slideLayout" Target="../slideLayouts/slideLayout257.xml"/><Relationship Id="rId15" Type="http://schemas.openxmlformats.org/officeDocument/2006/relationships/slideLayout" Target="../slideLayouts/slideLayout267.xml"/><Relationship Id="rId23" Type="http://schemas.openxmlformats.org/officeDocument/2006/relationships/slideLayout" Target="../slideLayouts/slideLayout275.xml"/><Relationship Id="rId28" Type="http://schemas.openxmlformats.org/officeDocument/2006/relationships/slideLayout" Target="../slideLayouts/slideLayout280.xml"/><Relationship Id="rId36" Type="http://schemas.openxmlformats.org/officeDocument/2006/relationships/slideLayout" Target="../slideLayouts/slideLayout288.xml"/><Relationship Id="rId10" Type="http://schemas.openxmlformats.org/officeDocument/2006/relationships/slideLayout" Target="../slideLayouts/slideLayout262.xml"/><Relationship Id="rId19" Type="http://schemas.openxmlformats.org/officeDocument/2006/relationships/slideLayout" Target="../slideLayouts/slideLayout271.xml"/><Relationship Id="rId31" Type="http://schemas.openxmlformats.org/officeDocument/2006/relationships/slideLayout" Target="../slideLayouts/slideLayout283.xml"/><Relationship Id="rId4" Type="http://schemas.openxmlformats.org/officeDocument/2006/relationships/slideLayout" Target="../slideLayouts/slideLayout256.xml"/><Relationship Id="rId9" Type="http://schemas.openxmlformats.org/officeDocument/2006/relationships/slideLayout" Target="../slideLayouts/slideLayout261.xml"/><Relationship Id="rId14" Type="http://schemas.openxmlformats.org/officeDocument/2006/relationships/slideLayout" Target="../slideLayouts/slideLayout266.xml"/><Relationship Id="rId22" Type="http://schemas.openxmlformats.org/officeDocument/2006/relationships/slideLayout" Target="../slideLayouts/slideLayout274.xml"/><Relationship Id="rId27" Type="http://schemas.openxmlformats.org/officeDocument/2006/relationships/slideLayout" Target="../slideLayouts/slideLayout279.xml"/><Relationship Id="rId30" Type="http://schemas.openxmlformats.org/officeDocument/2006/relationships/slideLayout" Target="../slideLayouts/slideLayout282.xml"/><Relationship Id="rId35" Type="http://schemas.openxmlformats.org/officeDocument/2006/relationships/slideLayout" Target="../slideLayouts/slideLayout287.xml"/><Relationship Id="rId8" Type="http://schemas.openxmlformats.org/officeDocument/2006/relationships/slideLayout" Target="../slideLayouts/slideLayout260.xml"/><Relationship Id="rId3" Type="http://schemas.openxmlformats.org/officeDocument/2006/relationships/slideLayout" Target="../slideLayouts/slideLayout255.xml"/></Relationships>
</file>

<file path=ppt/slideMasters/_rels/slideMaster9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01.xml"/><Relationship Id="rId18" Type="http://schemas.openxmlformats.org/officeDocument/2006/relationships/slideLayout" Target="../slideLayouts/slideLayout306.xml"/><Relationship Id="rId26" Type="http://schemas.openxmlformats.org/officeDocument/2006/relationships/slideLayout" Target="../slideLayouts/slideLayout314.xml"/><Relationship Id="rId21" Type="http://schemas.openxmlformats.org/officeDocument/2006/relationships/slideLayout" Target="../slideLayouts/slideLayout309.xml"/><Relationship Id="rId34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295.xml"/><Relationship Id="rId12" Type="http://schemas.openxmlformats.org/officeDocument/2006/relationships/slideLayout" Target="../slideLayouts/slideLayout300.xml"/><Relationship Id="rId17" Type="http://schemas.openxmlformats.org/officeDocument/2006/relationships/slideLayout" Target="../slideLayouts/slideLayout305.xml"/><Relationship Id="rId25" Type="http://schemas.openxmlformats.org/officeDocument/2006/relationships/slideLayout" Target="../slideLayouts/slideLayout313.xml"/><Relationship Id="rId33" Type="http://schemas.openxmlformats.org/officeDocument/2006/relationships/slideLayout" Target="../slideLayouts/slideLayout321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90.xml"/><Relationship Id="rId16" Type="http://schemas.openxmlformats.org/officeDocument/2006/relationships/slideLayout" Target="../slideLayouts/slideLayout304.xml"/><Relationship Id="rId20" Type="http://schemas.openxmlformats.org/officeDocument/2006/relationships/slideLayout" Target="../slideLayouts/slideLayout308.xml"/><Relationship Id="rId29" Type="http://schemas.openxmlformats.org/officeDocument/2006/relationships/slideLayout" Target="../slideLayouts/slideLayout317.xml"/><Relationship Id="rId1" Type="http://schemas.openxmlformats.org/officeDocument/2006/relationships/slideLayout" Target="../slideLayouts/slideLayout289.xml"/><Relationship Id="rId6" Type="http://schemas.openxmlformats.org/officeDocument/2006/relationships/slideLayout" Target="../slideLayouts/slideLayout294.xml"/><Relationship Id="rId11" Type="http://schemas.openxmlformats.org/officeDocument/2006/relationships/slideLayout" Target="../slideLayouts/slideLayout299.xml"/><Relationship Id="rId24" Type="http://schemas.openxmlformats.org/officeDocument/2006/relationships/slideLayout" Target="../slideLayouts/slideLayout312.xml"/><Relationship Id="rId32" Type="http://schemas.openxmlformats.org/officeDocument/2006/relationships/slideLayout" Target="../slideLayouts/slideLayout320.xml"/><Relationship Id="rId37" Type="http://schemas.openxmlformats.org/officeDocument/2006/relationships/theme" Target="../theme/theme9.xml"/><Relationship Id="rId5" Type="http://schemas.openxmlformats.org/officeDocument/2006/relationships/slideLayout" Target="../slideLayouts/slideLayout293.xml"/><Relationship Id="rId15" Type="http://schemas.openxmlformats.org/officeDocument/2006/relationships/slideLayout" Target="../slideLayouts/slideLayout303.xml"/><Relationship Id="rId23" Type="http://schemas.openxmlformats.org/officeDocument/2006/relationships/slideLayout" Target="../slideLayouts/slideLayout311.xml"/><Relationship Id="rId28" Type="http://schemas.openxmlformats.org/officeDocument/2006/relationships/slideLayout" Target="../slideLayouts/slideLayout316.xml"/><Relationship Id="rId36" Type="http://schemas.openxmlformats.org/officeDocument/2006/relationships/slideLayout" Target="../slideLayouts/slideLayout324.xml"/><Relationship Id="rId10" Type="http://schemas.openxmlformats.org/officeDocument/2006/relationships/slideLayout" Target="../slideLayouts/slideLayout298.xml"/><Relationship Id="rId19" Type="http://schemas.openxmlformats.org/officeDocument/2006/relationships/slideLayout" Target="../slideLayouts/slideLayout307.xml"/><Relationship Id="rId31" Type="http://schemas.openxmlformats.org/officeDocument/2006/relationships/slideLayout" Target="../slideLayouts/slideLayout319.xml"/><Relationship Id="rId4" Type="http://schemas.openxmlformats.org/officeDocument/2006/relationships/slideLayout" Target="../slideLayouts/slideLayout292.xml"/><Relationship Id="rId9" Type="http://schemas.openxmlformats.org/officeDocument/2006/relationships/slideLayout" Target="../slideLayouts/slideLayout297.xml"/><Relationship Id="rId14" Type="http://schemas.openxmlformats.org/officeDocument/2006/relationships/slideLayout" Target="../slideLayouts/slideLayout302.xml"/><Relationship Id="rId22" Type="http://schemas.openxmlformats.org/officeDocument/2006/relationships/slideLayout" Target="../slideLayouts/slideLayout310.xml"/><Relationship Id="rId27" Type="http://schemas.openxmlformats.org/officeDocument/2006/relationships/slideLayout" Target="../slideLayouts/slideLayout315.xml"/><Relationship Id="rId30" Type="http://schemas.openxmlformats.org/officeDocument/2006/relationships/slideLayout" Target="../slideLayouts/slideLayout318.xml"/><Relationship Id="rId35" Type="http://schemas.openxmlformats.org/officeDocument/2006/relationships/slideLayout" Target="../slideLayouts/slideLayout323.xml"/><Relationship Id="rId8" Type="http://schemas.openxmlformats.org/officeDocument/2006/relationships/slideLayout" Target="../slideLayouts/slideLayout296.xml"/><Relationship Id="rId3" Type="http://schemas.openxmlformats.org/officeDocument/2006/relationships/slideLayout" Target="../slideLayouts/slideLayout291.xml"/></Relationships>
</file>

<file path=ppt/slideMasters/_rels/slideMaster10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37.xml"/><Relationship Id="rId18" Type="http://schemas.openxmlformats.org/officeDocument/2006/relationships/slideLayout" Target="../slideLayouts/slideLayout342.xml"/><Relationship Id="rId26" Type="http://schemas.openxmlformats.org/officeDocument/2006/relationships/slideLayout" Target="../slideLayouts/slideLayout350.xml"/><Relationship Id="rId21" Type="http://schemas.openxmlformats.org/officeDocument/2006/relationships/slideLayout" Target="../slideLayouts/slideLayout345.xml"/><Relationship Id="rId34" Type="http://schemas.openxmlformats.org/officeDocument/2006/relationships/slideLayout" Target="../slideLayouts/slideLayout358.xml"/><Relationship Id="rId7" Type="http://schemas.openxmlformats.org/officeDocument/2006/relationships/slideLayout" Target="../slideLayouts/slideLayout331.xml"/><Relationship Id="rId12" Type="http://schemas.openxmlformats.org/officeDocument/2006/relationships/slideLayout" Target="../slideLayouts/slideLayout336.xml"/><Relationship Id="rId17" Type="http://schemas.openxmlformats.org/officeDocument/2006/relationships/slideLayout" Target="../slideLayouts/slideLayout341.xml"/><Relationship Id="rId25" Type="http://schemas.openxmlformats.org/officeDocument/2006/relationships/slideLayout" Target="../slideLayouts/slideLayout349.xml"/><Relationship Id="rId33" Type="http://schemas.openxmlformats.org/officeDocument/2006/relationships/slideLayout" Target="../slideLayouts/slideLayout357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326.xml"/><Relationship Id="rId16" Type="http://schemas.openxmlformats.org/officeDocument/2006/relationships/slideLayout" Target="../slideLayouts/slideLayout340.xml"/><Relationship Id="rId20" Type="http://schemas.openxmlformats.org/officeDocument/2006/relationships/slideLayout" Target="../slideLayouts/slideLayout344.xml"/><Relationship Id="rId29" Type="http://schemas.openxmlformats.org/officeDocument/2006/relationships/slideLayout" Target="../slideLayouts/slideLayout353.xml"/><Relationship Id="rId1" Type="http://schemas.openxmlformats.org/officeDocument/2006/relationships/slideLayout" Target="../slideLayouts/slideLayout325.xml"/><Relationship Id="rId6" Type="http://schemas.openxmlformats.org/officeDocument/2006/relationships/slideLayout" Target="../slideLayouts/slideLayout330.xml"/><Relationship Id="rId11" Type="http://schemas.openxmlformats.org/officeDocument/2006/relationships/slideLayout" Target="../slideLayouts/slideLayout335.xml"/><Relationship Id="rId24" Type="http://schemas.openxmlformats.org/officeDocument/2006/relationships/slideLayout" Target="../slideLayouts/slideLayout348.xml"/><Relationship Id="rId32" Type="http://schemas.openxmlformats.org/officeDocument/2006/relationships/slideLayout" Target="../slideLayouts/slideLayout356.xml"/><Relationship Id="rId37" Type="http://schemas.openxmlformats.org/officeDocument/2006/relationships/theme" Target="../theme/theme10.xml"/><Relationship Id="rId5" Type="http://schemas.openxmlformats.org/officeDocument/2006/relationships/slideLayout" Target="../slideLayouts/slideLayout329.xml"/><Relationship Id="rId15" Type="http://schemas.openxmlformats.org/officeDocument/2006/relationships/slideLayout" Target="../slideLayouts/slideLayout339.xml"/><Relationship Id="rId23" Type="http://schemas.openxmlformats.org/officeDocument/2006/relationships/slideLayout" Target="../slideLayouts/slideLayout347.xml"/><Relationship Id="rId28" Type="http://schemas.openxmlformats.org/officeDocument/2006/relationships/slideLayout" Target="../slideLayouts/slideLayout352.xml"/><Relationship Id="rId36" Type="http://schemas.openxmlformats.org/officeDocument/2006/relationships/slideLayout" Target="../slideLayouts/slideLayout360.xml"/><Relationship Id="rId10" Type="http://schemas.openxmlformats.org/officeDocument/2006/relationships/slideLayout" Target="../slideLayouts/slideLayout334.xml"/><Relationship Id="rId19" Type="http://schemas.openxmlformats.org/officeDocument/2006/relationships/slideLayout" Target="../slideLayouts/slideLayout343.xml"/><Relationship Id="rId31" Type="http://schemas.openxmlformats.org/officeDocument/2006/relationships/slideLayout" Target="../slideLayouts/slideLayout355.xml"/><Relationship Id="rId4" Type="http://schemas.openxmlformats.org/officeDocument/2006/relationships/slideLayout" Target="../slideLayouts/slideLayout328.xml"/><Relationship Id="rId9" Type="http://schemas.openxmlformats.org/officeDocument/2006/relationships/slideLayout" Target="../slideLayouts/slideLayout333.xml"/><Relationship Id="rId14" Type="http://schemas.openxmlformats.org/officeDocument/2006/relationships/slideLayout" Target="../slideLayouts/slideLayout338.xml"/><Relationship Id="rId22" Type="http://schemas.openxmlformats.org/officeDocument/2006/relationships/slideLayout" Target="../slideLayouts/slideLayout346.xml"/><Relationship Id="rId27" Type="http://schemas.openxmlformats.org/officeDocument/2006/relationships/slideLayout" Target="../slideLayouts/slideLayout351.xml"/><Relationship Id="rId30" Type="http://schemas.openxmlformats.org/officeDocument/2006/relationships/slideLayout" Target="../slideLayouts/slideLayout354.xml"/><Relationship Id="rId35" Type="http://schemas.openxmlformats.org/officeDocument/2006/relationships/slideLayout" Target="../slideLayouts/slideLayout359.xml"/><Relationship Id="rId8" Type="http://schemas.openxmlformats.org/officeDocument/2006/relationships/slideLayout" Target="../slideLayouts/slideLayout332.xml"/><Relationship Id="rId3" Type="http://schemas.openxmlformats.org/officeDocument/2006/relationships/slideLayout" Target="../slideLayouts/slideLayout327.xml"/></Relationships>
</file>

<file path=ppt/slideMasters/_rels/slideMaster1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73.xml"/><Relationship Id="rId18" Type="http://schemas.openxmlformats.org/officeDocument/2006/relationships/slideLayout" Target="../slideLayouts/slideLayout378.xml"/><Relationship Id="rId26" Type="http://schemas.openxmlformats.org/officeDocument/2006/relationships/slideLayout" Target="../slideLayouts/slideLayout386.xml"/><Relationship Id="rId21" Type="http://schemas.openxmlformats.org/officeDocument/2006/relationships/slideLayout" Target="../slideLayouts/slideLayout381.xml"/><Relationship Id="rId34" Type="http://schemas.openxmlformats.org/officeDocument/2006/relationships/slideLayout" Target="../slideLayouts/slideLayout394.xml"/><Relationship Id="rId7" Type="http://schemas.openxmlformats.org/officeDocument/2006/relationships/slideLayout" Target="../slideLayouts/slideLayout367.xml"/><Relationship Id="rId12" Type="http://schemas.openxmlformats.org/officeDocument/2006/relationships/slideLayout" Target="../slideLayouts/slideLayout372.xml"/><Relationship Id="rId17" Type="http://schemas.openxmlformats.org/officeDocument/2006/relationships/slideLayout" Target="../slideLayouts/slideLayout377.xml"/><Relationship Id="rId25" Type="http://schemas.openxmlformats.org/officeDocument/2006/relationships/slideLayout" Target="../slideLayouts/slideLayout385.xml"/><Relationship Id="rId33" Type="http://schemas.openxmlformats.org/officeDocument/2006/relationships/slideLayout" Target="../slideLayouts/slideLayout39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362.xml"/><Relationship Id="rId16" Type="http://schemas.openxmlformats.org/officeDocument/2006/relationships/slideLayout" Target="../slideLayouts/slideLayout376.xml"/><Relationship Id="rId20" Type="http://schemas.openxmlformats.org/officeDocument/2006/relationships/slideLayout" Target="../slideLayouts/slideLayout380.xml"/><Relationship Id="rId29" Type="http://schemas.openxmlformats.org/officeDocument/2006/relationships/slideLayout" Target="../slideLayouts/slideLayout389.xml"/><Relationship Id="rId1" Type="http://schemas.openxmlformats.org/officeDocument/2006/relationships/slideLayout" Target="../slideLayouts/slideLayout361.xml"/><Relationship Id="rId6" Type="http://schemas.openxmlformats.org/officeDocument/2006/relationships/slideLayout" Target="../slideLayouts/slideLayout366.xml"/><Relationship Id="rId11" Type="http://schemas.openxmlformats.org/officeDocument/2006/relationships/slideLayout" Target="../slideLayouts/slideLayout371.xml"/><Relationship Id="rId24" Type="http://schemas.openxmlformats.org/officeDocument/2006/relationships/slideLayout" Target="../slideLayouts/slideLayout384.xml"/><Relationship Id="rId32" Type="http://schemas.openxmlformats.org/officeDocument/2006/relationships/slideLayout" Target="../slideLayouts/slideLayout392.xml"/><Relationship Id="rId37" Type="http://schemas.openxmlformats.org/officeDocument/2006/relationships/theme" Target="../theme/theme11.xml"/><Relationship Id="rId5" Type="http://schemas.openxmlformats.org/officeDocument/2006/relationships/slideLayout" Target="../slideLayouts/slideLayout365.xml"/><Relationship Id="rId15" Type="http://schemas.openxmlformats.org/officeDocument/2006/relationships/slideLayout" Target="../slideLayouts/slideLayout375.xml"/><Relationship Id="rId23" Type="http://schemas.openxmlformats.org/officeDocument/2006/relationships/slideLayout" Target="../slideLayouts/slideLayout383.xml"/><Relationship Id="rId28" Type="http://schemas.openxmlformats.org/officeDocument/2006/relationships/slideLayout" Target="../slideLayouts/slideLayout388.xml"/><Relationship Id="rId36" Type="http://schemas.openxmlformats.org/officeDocument/2006/relationships/slideLayout" Target="../slideLayouts/slideLayout396.xml"/><Relationship Id="rId10" Type="http://schemas.openxmlformats.org/officeDocument/2006/relationships/slideLayout" Target="../slideLayouts/slideLayout370.xml"/><Relationship Id="rId19" Type="http://schemas.openxmlformats.org/officeDocument/2006/relationships/slideLayout" Target="../slideLayouts/slideLayout379.xml"/><Relationship Id="rId31" Type="http://schemas.openxmlformats.org/officeDocument/2006/relationships/slideLayout" Target="../slideLayouts/slideLayout391.xml"/><Relationship Id="rId4" Type="http://schemas.openxmlformats.org/officeDocument/2006/relationships/slideLayout" Target="../slideLayouts/slideLayout364.xml"/><Relationship Id="rId9" Type="http://schemas.openxmlformats.org/officeDocument/2006/relationships/slideLayout" Target="../slideLayouts/slideLayout369.xml"/><Relationship Id="rId14" Type="http://schemas.openxmlformats.org/officeDocument/2006/relationships/slideLayout" Target="../slideLayouts/slideLayout374.xml"/><Relationship Id="rId22" Type="http://schemas.openxmlformats.org/officeDocument/2006/relationships/slideLayout" Target="../slideLayouts/slideLayout382.xml"/><Relationship Id="rId27" Type="http://schemas.openxmlformats.org/officeDocument/2006/relationships/slideLayout" Target="../slideLayouts/slideLayout387.xml"/><Relationship Id="rId30" Type="http://schemas.openxmlformats.org/officeDocument/2006/relationships/slideLayout" Target="../slideLayouts/slideLayout390.xml"/><Relationship Id="rId35" Type="http://schemas.openxmlformats.org/officeDocument/2006/relationships/slideLayout" Target="../slideLayouts/slideLayout395.xml"/><Relationship Id="rId8" Type="http://schemas.openxmlformats.org/officeDocument/2006/relationships/slideLayout" Target="../slideLayouts/slideLayout368.xml"/><Relationship Id="rId3" Type="http://schemas.openxmlformats.org/officeDocument/2006/relationships/slideLayout" Target="../slideLayouts/slideLayout363.xml"/></Relationships>
</file>

<file path=ppt/slideMasters/_rels/slideMaster1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09.xml"/><Relationship Id="rId18" Type="http://schemas.openxmlformats.org/officeDocument/2006/relationships/slideLayout" Target="../slideLayouts/slideLayout414.xml"/><Relationship Id="rId26" Type="http://schemas.openxmlformats.org/officeDocument/2006/relationships/slideLayout" Target="../slideLayouts/slideLayout422.xml"/><Relationship Id="rId21" Type="http://schemas.openxmlformats.org/officeDocument/2006/relationships/slideLayout" Target="../slideLayouts/slideLayout417.xml"/><Relationship Id="rId34" Type="http://schemas.openxmlformats.org/officeDocument/2006/relationships/slideLayout" Target="../slideLayouts/slideLayout430.xml"/><Relationship Id="rId7" Type="http://schemas.openxmlformats.org/officeDocument/2006/relationships/slideLayout" Target="../slideLayouts/slideLayout403.xml"/><Relationship Id="rId12" Type="http://schemas.openxmlformats.org/officeDocument/2006/relationships/slideLayout" Target="../slideLayouts/slideLayout408.xml"/><Relationship Id="rId17" Type="http://schemas.openxmlformats.org/officeDocument/2006/relationships/slideLayout" Target="../slideLayouts/slideLayout413.xml"/><Relationship Id="rId25" Type="http://schemas.openxmlformats.org/officeDocument/2006/relationships/slideLayout" Target="../slideLayouts/slideLayout421.xml"/><Relationship Id="rId33" Type="http://schemas.openxmlformats.org/officeDocument/2006/relationships/slideLayout" Target="../slideLayouts/slideLayout429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398.xml"/><Relationship Id="rId16" Type="http://schemas.openxmlformats.org/officeDocument/2006/relationships/slideLayout" Target="../slideLayouts/slideLayout412.xml"/><Relationship Id="rId20" Type="http://schemas.openxmlformats.org/officeDocument/2006/relationships/slideLayout" Target="../slideLayouts/slideLayout416.xml"/><Relationship Id="rId29" Type="http://schemas.openxmlformats.org/officeDocument/2006/relationships/slideLayout" Target="../slideLayouts/slideLayout425.xml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24" Type="http://schemas.openxmlformats.org/officeDocument/2006/relationships/slideLayout" Target="../slideLayouts/slideLayout420.xml"/><Relationship Id="rId32" Type="http://schemas.openxmlformats.org/officeDocument/2006/relationships/slideLayout" Target="../slideLayouts/slideLayout428.xml"/><Relationship Id="rId37" Type="http://schemas.openxmlformats.org/officeDocument/2006/relationships/theme" Target="../theme/theme12.xml"/><Relationship Id="rId5" Type="http://schemas.openxmlformats.org/officeDocument/2006/relationships/slideLayout" Target="../slideLayouts/slideLayout401.xml"/><Relationship Id="rId15" Type="http://schemas.openxmlformats.org/officeDocument/2006/relationships/slideLayout" Target="../slideLayouts/slideLayout411.xml"/><Relationship Id="rId23" Type="http://schemas.openxmlformats.org/officeDocument/2006/relationships/slideLayout" Target="../slideLayouts/slideLayout419.xml"/><Relationship Id="rId28" Type="http://schemas.openxmlformats.org/officeDocument/2006/relationships/slideLayout" Target="../slideLayouts/slideLayout424.xml"/><Relationship Id="rId36" Type="http://schemas.openxmlformats.org/officeDocument/2006/relationships/slideLayout" Target="../slideLayouts/slideLayout432.xml"/><Relationship Id="rId10" Type="http://schemas.openxmlformats.org/officeDocument/2006/relationships/slideLayout" Target="../slideLayouts/slideLayout406.xml"/><Relationship Id="rId19" Type="http://schemas.openxmlformats.org/officeDocument/2006/relationships/slideLayout" Target="../slideLayouts/slideLayout415.xml"/><Relationship Id="rId31" Type="http://schemas.openxmlformats.org/officeDocument/2006/relationships/slideLayout" Target="../slideLayouts/slideLayout427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Relationship Id="rId14" Type="http://schemas.openxmlformats.org/officeDocument/2006/relationships/slideLayout" Target="../slideLayouts/slideLayout410.xml"/><Relationship Id="rId22" Type="http://schemas.openxmlformats.org/officeDocument/2006/relationships/slideLayout" Target="../slideLayouts/slideLayout418.xml"/><Relationship Id="rId27" Type="http://schemas.openxmlformats.org/officeDocument/2006/relationships/slideLayout" Target="../slideLayouts/slideLayout423.xml"/><Relationship Id="rId30" Type="http://schemas.openxmlformats.org/officeDocument/2006/relationships/slideLayout" Target="../slideLayouts/slideLayout426.xml"/><Relationship Id="rId35" Type="http://schemas.openxmlformats.org/officeDocument/2006/relationships/slideLayout" Target="../slideLayouts/slideLayout431.xml"/><Relationship Id="rId8" Type="http://schemas.openxmlformats.org/officeDocument/2006/relationships/slideLayout" Target="../slideLayouts/slideLayout404.xml"/><Relationship Id="rId3" Type="http://schemas.openxmlformats.org/officeDocument/2006/relationships/slideLayout" Target="../slideLayouts/slideLayout399.xml"/></Relationships>
</file>

<file path=ppt/slideMasters/_rels/slideMaster1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45.xml"/><Relationship Id="rId18" Type="http://schemas.openxmlformats.org/officeDocument/2006/relationships/slideLayout" Target="../slideLayouts/slideLayout450.xml"/><Relationship Id="rId26" Type="http://schemas.openxmlformats.org/officeDocument/2006/relationships/slideLayout" Target="../slideLayouts/slideLayout458.xml"/><Relationship Id="rId39" Type="http://schemas.openxmlformats.org/officeDocument/2006/relationships/image" Target="../media/image3.png"/><Relationship Id="rId21" Type="http://schemas.openxmlformats.org/officeDocument/2006/relationships/slideLayout" Target="../slideLayouts/slideLayout453.xml"/><Relationship Id="rId34" Type="http://schemas.openxmlformats.org/officeDocument/2006/relationships/slideLayout" Target="../slideLayouts/slideLayout466.xml"/><Relationship Id="rId7" Type="http://schemas.openxmlformats.org/officeDocument/2006/relationships/slideLayout" Target="../slideLayouts/slideLayout439.xml"/><Relationship Id="rId12" Type="http://schemas.openxmlformats.org/officeDocument/2006/relationships/slideLayout" Target="../slideLayouts/slideLayout444.xml"/><Relationship Id="rId17" Type="http://schemas.openxmlformats.org/officeDocument/2006/relationships/slideLayout" Target="../slideLayouts/slideLayout449.xml"/><Relationship Id="rId25" Type="http://schemas.openxmlformats.org/officeDocument/2006/relationships/slideLayout" Target="../slideLayouts/slideLayout457.xml"/><Relationship Id="rId33" Type="http://schemas.openxmlformats.org/officeDocument/2006/relationships/slideLayout" Target="../slideLayouts/slideLayout465.xml"/><Relationship Id="rId38" Type="http://schemas.openxmlformats.org/officeDocument/2006/relationships/theme" Target="../theme/theme13.xml"/><Relationship Id="rId2" Type="http://schemas.openxmlformats.org/officeDocument/2006/relationships/slideLayout" Target="../slideLayouts/slideLayout434.xml"/><Relationship Id="rId16" Type="http://schemas.openxmlformats.org/officeDocument/2006/relationships/slideLayout" Target="../slideLayouts/slideLayout448.xml"/><Relationship Id="rId20" Type="http://schemas.openxmlformats.org/officeDocument/2006/relationships/slideLayout" Target="../slideLayouts/slideLayout452.xml"/><Relationship Id="rId29" Type="http://schemas.openxmlformats.org/officeDocument/2006/relationships/slideLayout" Target="../slideLayouts/slideLayout461.xml"/><Relationship Id="rId1" Type="http://schemas.openxmlformats.org/officeDocument/2006/relationships/slideLayout" Target="../slideLayouts/slideLayout433.xml"/><Relationship Id="rId6" Type="http://schemas.openxmlformats.org/officeDocument/2006/relationships/slideLayout" Target="../slideLayouts/slideLayout438.xml"/><Relationship Id="rId11" Type="http://schemas.openxmlformats.org/officeDocument/2006/relationships/slideLayout" Target="../slideLayouts/slideLayout443.xml"/><Relationship Id="rId24" Type="http://schemas.openxmlformats.org/officeDocument/2006/relationships/slideLayout" Target="../slideLayouts/slideLayout456.xml"/><Relationship Id="rId32" Type="http://schemas.openxmlformats.org/officeDocument/2006/relationships/slideLayout" Target="../slideLayouts/slideLayout464.xml"/><Relationship Id="rId37" Type="http://schemas.openxmlformats.org/officeDocument/2006/relationships/slideLayout" Target="../slideLayouts/slideLayout469.xml"/><Relationship Id="rId5" Type="http://schemas.openxmlformats.org/officeDocument/2006/relationships/slideLayout" Target="../slideLayouts/slideLayout437.xml"/><Relationship Id="rId15" Type="http://schemas.openxmlformats.org/officeDocument/2006/relationships/slideLayout" Target="../slideLayouts/slideLayout447.xml"/><Relationship Id="rId23" Type="http://schemas.openxmlformats.org/officeDocument/2006/relationships/slideLayout" Target="../slideLayouts/slideLayout455.xml"/><Relationship Id="rId28" Type="http://schemas.openxmlformats.org/officeDocument/2006/relationships/slideLayout" Target="../slideLayouts/slideLayout460.xml"/><Relationship Id="rId36" Type="http://schemas.openxmlformats.org/officeDocument/2006/relationships/slideLayout" Target="../slideLayouts/slideLayout468.xml"/><Relationship Id="rId10" Type="http://schemas.openxmlformats.org/officeDocument/2006/relationships/slideLayout" Target="../slideLayouts/slideLayout442.xml"/><Relationship Id="rId19" Type="http://schemas.openxmlformats.org/officeDocument/2006/relationships/slideLayout" Target="../slideLayouts/slideLayout451.xml"/><Relationship Id="rId31" Type="http://schemas.openxmlformats.org/officeDocument/2006/relationships/slideLayout" Target="../slideLayouts/slideLayout463.xml"/><Relationship Id="rId4" Type="http://schemas.openxmlformats.org/officeDocument/2006/relationships/slideLayout" Target="../slideLayouts/slideLayout436.xml"/><Relationship Id="rId9" Type="http://schemas.openxmlformats.org/officeDocument/2006/relationships/slideLayout" Target="../slideLayouts/slideLayout441.xml"/><Relationship Id="rId14" Type="http://schemas.openxmlformats.org/officeDocument/2006/relationships/slideLayout" Target="../slideLayouts/slideLayout446.xml"/><Relationship Id="rId22" Type="http://schemas.openxmlformats.org/officeDocument/2006/relationships/slideLayout" Target="../slideLayouts/slideLayout454.xml"/><Relationship Id="rId27" Type="http://schemas.openxmlformats.org/officeDocument/2006/relationships/slideLayout" Target="../slideLayouts/slideLayout459.xml"/><Relationship Id="rId30" Type="http://schemas.openxmlformats.org/officeDocument/2006/relationships/slideLayout" Target="../slideLayouts/slideLayout462.xml"/><Relationship Id="rId35" Type="http://schemas.openxmlformats.org/officeDocument/2006/relationships/slideLayout" Target="../slideLayouts/slideLayout467.xml"/><Relationship Id="rId8" Type="http://schemas.openxmlformats.org/officeDocument/2006/relationships/slideLayout" Target="../slideLayouts/slideLayout440.xml"/><Relationship Id="rId3" Type="http://schemas.openxmlformats.org/officeDocument/2006/relationships/slideLayout" Target="../slideLayouts/slideLayout435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7.xml"/><Relationship Id="rId3" Type="http://schemas.openxmlformats.org/officeDocument/2006/relationships/slideLayout" Target="../slideLayouts/slideLayout472.xml"/><Relationship Id="rId7" Type="http://schemas.openxmlformats.org/officeDocument/2006/relationships/slideLayout" Target="../slideLayouts/slideLayout476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71.xml"/><Relationship Id="rId1" Type="http://schemas.openxmlformats.org/officeDocument/2006/relationships/slideLayout" Target="../slideLayouts/slideLayout470.xml"/><Relationship Id="rId6" Type="http://schemas.openxmlformats.org/officeDocument/2006/relationships/slideLayout" Target="../slideLayouts/slideLayout475.xml"/><Relationship Id="rId11" Type="http://schemas.openxmlformats.org/officeDocument/2006/relationships/slideLayout" Target="../slideLayouts/slideLayout480.xml"/><Relationship Id="rId5" Type="http://schemas.openxmlformats.org/officeDocument/2006/relationships/slideLayout" Target="../slideLayouts/slideLayout474.xml"/><Relationship Id="rId10" Type="http://schemas.openxmlformats.org/officeDocument/2006/relationships/slideLayout" Target="../slideLayouts/slideLayout479.xml"/><Relationship Id="rId4" Type="http://schemas.openxmlformats.org/officeDocument/2006/relationships/slideLayout" Target="../slideLayouts/slideLayout473.xml"/><Relationship Id="rId9" Type="http://schemas.openxmlformats.org/officeDocument/2006/relationships/slideLayout" Target="../slideLayouts/slideLayout4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8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4448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872" r:id="rId16"/>
    <p:sldLayoutId id="2147483873" r:id="rId17"/>
    <p:sldLayoutId id="2147483874" r:id="rId18"/>
    <p:sldLayoutId id="2147483875" r:id="rId19"/>
    <p:sldLayoutId id="2147483876" r:id="rId20"/>
    <p:sldLayoutId id="2147483877" r:id="rId21"/>
    <p:sldLayoutId id="2147483878" r:id="rId22"/>
    <p:sldLayoutId id="2147483879" r:id="rId23"/>
    <p:sldLayoutId id="2147483880" r:id="rId24"/>
    <p:sldLayoutId id="2147483881" r:id="rId25"/>
    <p:sldLayoutId id="2147483882" r:id="rId26"/>
    <p:sldLayoutId id="2147483883" r:id="rId27"/>
    <p:sldLayoutId id="2147483884" r:id="rId28"/>
    <p:sldLayoutId id="2147483885" r:id="rId29"/>
    <p:sldLayoutId id="2147483886" r:id="rId30"/>
    <p:sldLayoutId id="2147483887" r:id="rId31"/>
    <p:sldLayoutId id="2147483888" r:id="rId32"/>
    <p:sldLayoutId id="2147483889" r:id="rId33"/>
    <p:sldLayoutId id="2147483890" r:id="rId34"/>
    <p:sldLayoutId id="2147483891" r:id="rId35"/>
    <p:sldLayoutId id="2147483892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chemeClr val="tx2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017BC6"/>
        </a:buClr>
        <a:buFont typeface="Verdana" panose="020B0604030504040204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>
          <a:solidFill>
            <a:schemeClr val="tx2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 userDrawn="1">
          <p15:clr>
            <a:srgbClr val="F26B43"/>
          </p15:clr>
        </p15:guide>
        <p15:guide id="8" orient="horz" pos="3919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orient="horz" pos="2159" userDrawn="1">
          <p15:clr>
            <a:srgbClr val="F26B43"/>
          </p15:clr>
        </p15:guide>
        <p15:guide id="11" pos="400" userDrawn="1">
          <p15:clr>
            <a:srgbClr val="F26B43"/>
          </p15:clr>
        </p15:guide>
        <p15:guide id="12" pos="4128" userDrawn="1">
          <p15:clr>
            <a:srgbClr val="F26B43"/>
          </p15:clr>
        </p15:guide>
        <p15:guide id="13" pos="3552" userDrawn="1">
          <p15:clr>
            <a:srgbClr val="F26B43"/>
          </p15:clr>
        </p15:guide>
        <p15:guide id="14" orient="horz" pos="1275" userDrawn="1">
          <p15:clr>
            <a:srgbClr val="F26B43"/>
          </p15:clr>
        </p15:guide>
        <p15:guide id="15" orient="horz" pos="1434" userDrawn="1">
          <p15:clr>
            <a:srgbClr val="F26B43"/>
          </p15:clr>
        </p15:guide>
        <p15:guide id="16" pos="461" userDrawn="1">
          <p15:clr>
            <a:srgbClr val="F26B43"/>
          </p15:clr>
        </p15:guide>
        <p15:guide id="17" orient="horz" pos="663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91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1" r:id="rId1"/>
    <p:sldLayoutId id="2147484462" r:id="rId2"/>
    <p:sldLayoutId id="2147484463" r:id="rId3"/>
    <p:sldLayoutId id="2147484464" r:id="rId4"/>
    <p:sldLayoutId id="2147484465" r:id="rId5"/>
    <p:sldLayoutId id="2147484466" r:id="rId6"/>
    <p:sldLayoutId id="2147484467" r:id="rId7"/>
    <p:sldLayoutId id="2147484468" r:id="rId8"/>
    <p:sldLayoutId id="2147484469" r:id="rId9"/>
    <p:sldLayoutId id="2147484470" r:id="rId10"/>
    <p:sldLayoutId id="2147484471" r:id="rId11"/>
    <p:sldLayoutId id="2147484472" r:id="rId12"/>
    <p:sldLayoutId id="2147484473" r:id="rId13"/>
    <p:sldLayoutId id="2147484474" r:id="rId14"/>
    <p:sldLayoutId id="2147484475" r:id="rId15"/>
    <p:sldLayoutId id="2147484476" r:id="rId16"/>
    <p:sldLayoutId id="2147484477" r:id="rId17"/>
    <p:sldLayoutId id="2147484478" r:id="rId18"/>
    <p:sldLayoutId id="2147484479" r:id="rId19"/>
    <p:sldLayoutId id="2147484480" r:id="rId20"/>
    <p:sldLayoutId id="2147484481" r:id="rId21"/>
    <p:sldLayoutId id="2147484482" r:id="rId22"/>
    <p:sldLayoutId id="2147484483" r:id="rId23"/>
    <p:sldLayoutId id="2147484484" r:id="rId24"/>
    <p:sldLayoutId id="2147484485" r:id="rId25"/>
    <p:sldLayoutId id="2147484486" r:id="rId26"/>
    <p:sldLayoutId id="2147484487" r:id="rId27"/>
    <p:sldLayoutId id="2147484488" r:id="rId28"/>
    <p:sldLayoutId id="2147484489" r:id="rId29"/>
    <p:sldLayoutId id="2147484490" r:id="rId30"/>
    <p:sldLayoutId id="2147484491" r:id="rId31"/>
    <p:sldLayoutId id="2147484492" r:id="rId32"/>
    <p:sldLayoutId id="2147484493" r:id="rId33"/>
    <p:sldLayoutId id="2147484494" r:id="rId34"/>
    <p:sldLayoutId id="2147484495" r:id="rId35"/>
    <p:sldLayoutId id="2147484496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rgbClr val="39870C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rgbClr val="39870C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rgbClr val="39870C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rgbClr val="39870C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39870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Font typeface="Verdana" panose="020B0604030504040204" pitchFamily="34" charset="0"/>
        <a:buChar char="–"/>
        <a:defRPr sz="1600" kern="1200" baseline="0">
          <a:solidFill>
            <a:srgbClr val="39870C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 baseline="0">
          <a:solidFill>
            <a:srgbClr val="39870C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>
          <p15:clr>
            <a:srgbClr val="F26B43"/>
          </p15:clr>
        </p15:guide>
        <p15:guide id="8" orient="horz" pos="3919">
          <p15:clr>
            <a:srgbClr val="F26B43"/>
          </p15:clr>
        </p15:guide>
        <p15:guide id="9" pos="3840">
          <p15:clr>
            <a:srgbClr val="F26B43"/>
          </p15:clr>
        </p15:guide>
        <p15:guide id="10" orient="horz" pos="2159">
          <p15:clr>
            <a:srgbClr val="F26B43"/>
          </p15:clr>
        </p15:guide>
        <p15:guide id="11" pos="400">
          <p15:clr>
            <a:srgbClr val="F26B43"/>
          </p15:clr>
        </p15:guide>
        <p15:guide id="12" pos="4128">
          <p15:clr>
            <a:srgbClr val="F26B43"/>
          </p15:clr>
        </p15:guide>
        <p15:guide id="13" pos="3552">
          <p15:clr>
            <a:srgbClr val="F26B43"/>
          </p15:clr>
        </p15:guide>
        <p15:guide id="14" orient="horz" pos="1275">
          <p15:clr>
            <a:srgbClr val="F26B43"/>
          </p15:clr>
        </p15:guide>
        <p15:guide id="15" orient="horz" pos="1434">
          <p15:clr>
            <a:srgbClr val="F26B43"/>
          </p15:clr>
        </p15:guide>
        <p15:guide id="16" pos="461">
          <p15:clr>
            <a:srgbClr val="F26B43"/>
          </p15:clr>
        </p15:guide>
        <p15:guide id="17" orient="horz" pos="663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4450" r:id="rId10"/>
    <p:sldLayoutId id="2147483941" r:id="rId11"/>
    <p:sldLayoutId id="2147483942" r:id="rId12"/>
    <p:sldLayoutId id="2147483943" r:id="rId13"/>
    <p:sldLayoutId id="2147483944" r:id="rId14"/>
    <p:sldLayoutId id="2147483945" r:id="rId15"/>
    <p:sldLayoutId id="2147483946" r:id="rId16"/>
    <p:sldLayoutId id="2147483947" r:id="rId17"/>
    <p:sldLayoutId id="2147483948" r:id="rId18"/>
    <p:sldLayoutId id="2147483949" r:id="rId19"/>
    <p:sldLayoutId id="2147483950" r:id="rId20"/>
    <p:sldLayoutId id="2147483951" r:id="rId21"/>
    <p:sldLayoutId id="2147483952" r:id="rId22"/>
    <p:sldLayoutId id="2147483953" r:id="rId23"/>
    <p:sldLayoutId id="2147483954" r:id="rId24"/>
    <p:sldLayoutId id="2147483955" r:id="rId25"/>
    <p:sldLayoutId id="2147483956" r:id="rId26"/>
    <p:sldLayoutId id="2147483957" r:id="rId27"/>
    <p:sldLayoutId id="2147483958" r:id="rId28"/>
    <p:sldLayoutId id="2147483959" r:id="rId29"/>
    <p:sldLayoutId id="2147483960" r:id="rId30"/>
    <p:sldLayoutId id="2147483961" r:id="rId31"/>
    <p:sldLayoutId id="2147483962" r:id="rId32"/>
    <p:sldLayoutId id="2147483963" r:id="rId33"/>
    <p:sldLayoutId id="2147483964" r:id="rId34"/>
    <p:sldLayoutId id="2147483965" r:id="rId35"/>
    <p:sldLayoutId id="2147483966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rgbClr val="D52A1C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rgbClr val="D52A1C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rgbClr val="D52A1C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rgbClr val="D52A1C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D52A1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D52A1C"/>
        </a:buClr>
        <a:buFont typeface="Verdana" panose="020B0604030504040204" pitchFamily="34" charset="0"/>
        <a:buChar char="–"/>
        <a:defRPr sz="1600" kern="1200" baseline="0">
          <a:solidFill>
            <a:srgbClr val="D52A1C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 baseline="0">
          <a:solidFill>
            <a:srgbClr val="D52A1C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 userDrawn="1">
          <p15:clr>
            <a:srgbClr val="F26B43"/>
          </p15:clr>
        </p15:guide>
        <p15:guide id="8" orient="horz" pos="3919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orient="horz" pos="2159" userDrawn="1">
          <p15:clr>
            <a:srgbClr val="F26B43"/>
          </p15:clr>
        </p15:guide>
        <p15:guide id="11" pos="400" userDrawn="1">
          <p15:clr>
            <a:srgbClr val="F26B43"/>
          </p15:clr>
        </p15:guide>
        <p15:guide id="12" pos="4128" userDrawn="1">
          <p15:clr>
            <a:srgbClr val="F26B43"/>
          </p15:clr>
        </p15:guide>
        <p15:guide id="13" pos="3552" userDrawn="1">
          <p15:clr>
            <a:srgbClr val="F26B43"/>
          </p15:clr>
        </p15:guide>
        <p15:guide id="14" orient="horz" pos="1275" userDrawn="1">
          <p15:clr>
            <a:srgbClr val="F26B43"/>
          </p15:clr>
        </p15:guide>
        <p15:guide id="15" orient="horz" pos="1434" userDrawn="1">
          <p15:clr>
            <a:srgbClr val="F26B43"/>
          </p15:clr>
        </p15:guide>
        <p15:guide id="16" pos="461" userDrawn="1">
          <p15:clr>
            <a:srgbClr val="F26B43"/>
          </p15:clr>
        </p15:guide>
        <p15:guide id="17" orient="horz" pos="663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5" r:id="rId1"/>
    <p:sldLayoutId id="2147484007" r:id="rId2"/>
    <p:sldLayoutId id="2147484008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4" r:id="rId9"/>
    <p:sldLayoutId id="2147484451" r:id="rId10"/>
    <p:sldLayoutId id="2147484015" r:id="rId11"/>
    <p:sldLayoutId id="2147484016" r:id="rId12"/>
    <p:sldLayoutId id="2147484017" r:id="rId13"/>
    <p:sldLayoutId id="2147484018" r:id="rId14"/>
    <p:sldLayoutId id="2147484019" r:id="rId15"/>
    <p:sldLayoutId id="2147484020" r:id="rId16"/>
    <p:sldLayoutId id="2147484021" r:id="rId17"/>
    <p:sldLayoutId id="2147484022" r:id="rId18"/>
    <p:sldLayoutId id="2147484023" r:id="rId19"/>
    <p:sldLayoutId id="2147484024" r:id="rId20"/>
    <p:sldLayoutId id="2147484025" r:id="rId21"/>
    <p:sldLayoutId id="2147484026" r:id="rId22"/>
    <p:sldLayoutId id="2147484027" r:id="rId23"/>
    <p:sldLayoutId id="2147484028" r:id="rId24"/>
    <p:sldLayoutId id="2147484029" r:id="rId25"/>
    <p:sldLayoutId id="2147484030" r:id="rId26"/>
    <p:sldLayoutId id="2147484031" r:id="rId27"/>
    <p:sldLayoutId id="2147484032" r:id="rId28"/>
    <p:sldLayoutId id="2147484033" r:id="rId29"/>
    <p:sldLayoutId id="2147484034" r:id="rId30"/>
    <p:sldLayoutId id="2147484035" r:id="rId31"/>
    <p:sldLayoutId id="2147484036" r:id="rId32"/>
    <p:sldLayoutId id="2147484037" r:id="rId33"/>
    <p:sldLayoutId id="2147484038" r:id="rId34"/>
    <p:sldLayoutId id="2147484039" r:id="rId35"/>
    <p:sldLayoutId id="2147484040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chemeClr val="tx2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017BC6"/>
        </a:buClr>
        <a:buFont typeface="Verdana" panose="020B0604030504040204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>
          <a:solidFill>
            <a:schemeClr val="tx2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 userDrawn="1">
          <p15:clr>
            <a:srgbClr val="F26B43"/>
          </p15:clr>
        </p15:guide>
        <p15:guide id="8" orient="horz" pos="3919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orient="horz" pos="2159" userDrawn="1">
          <p15:clr>
            <a:srgbClr val="F26B43"/>
          </p15:clr>
        </p15:guide>
        <p15:guide id="11" pos="400" userDrawn="1">
          <p15:clr>
            <a:srgbClr val="F26B43"/>
          </p15:clr>
        </p15:guide>
        <p15:guide id="12" pos="4128" userDrawn="1">
          <p15:clr>
            <a:srgbClr val="F26B43"/>
          </p15:clr>
        </p15:guide>
        <p15:guide id="13" pos="3552" userDrawn="1">
          <p15:clr>
            <a:srgbClr val="F26B43"/>
          </p15:clr>
        </p15:guide>
        <p15:guide id="14" orient="horz" pos="1275" userDrawn="1">
          <p15:clr>
            <a:srgbClr val="F26B43"/>
          </p15:clr>
        </p15:guide>
        <p15:guide id="15" orient="horz" pos="1434" userDrawn="1">
          <p15:clr>
            <a:srgbClr val="F26B43"/>
          </p15:clr>
        </p15:guide>
        <p15:guide id="16" pos="461" userDrawn="1">
          <p15:clr>
            <a:srgbClr val="F26B43"/>
          </p15:clr>
        </p15:guide>
        <p15:guide id="17" orient="horz" pos="663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91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98" r:id="rId1"/>
    <p:sldLayoutId id="2147484499" r:id="rId2"/>
    <p:sldLayoutId id="2147484500" r:id="rId3"/>
    <p:sldLayoutId id="2147484501" r:id="rId4"/>
    <p:sldLayoutId id="2147484502" r:id="rId5"/>
    <p:sldLayoutId id="2147484503" r:id="rId6"/>
    <p:sldLayoutId id="2147484504" r:id="rId7"/>
    <p:sldLayoutId id="2147484505" r:id="rId8"/>
    <p:sldLayoutId id="2147484506" r:id="rId9"/>
    <p:sldLayoutId id="2147484507" r:id="rId10"/>
    <p:sldLayoutId id="2147484508" r:id="rId11"/>
    <p:sldLayoutId id="2147484509" r:id="rId12"/>
    <p:sldLayoutId id="2147484510" r:id="rId13"/>
    <p:sldLayoutId id="2147484511" r:id="rId14"/>
    <p:sldLayoutId id="2147484512" r:id="rId15"/>
    <p:sldLayoutId id="2147484513" r:id="rId16"/>
    <p:sldLayoutId id="2147484514" r:id="rId17"/>
    <p:sldLayoutId id="2147484515" r:id="rId18"/>
    <p:sldLayoutId id="2147484516" r:id="rId19"/>
    <p:sldLayoutId id="2147484517" r:id="rId20"/>
    <p:sldLayoutId id="2147484518" r:id="rId21"/>
    <p:sldLayoutId id="2147484519" r:id="rId22"/>
    <p:sldLayoutId id="2147484520" r:id="rId23"/>
    <p:sldLayoutId id="2147484521" r:id="rId24"/>
    <p:sldLayoutId id="2147484522" r:id="rId25"/>
    <p:sldLayoutId id="2147484523" r:id="rId26"/>
    <p:sldLayoutId id="2147484524" r:id="rId27"/>
    <p:sldLayoutId id="2147484525" r:id="rId28"/>
    <p:sldLayoutId id="2147484526" r:id="rId29"/>
    <p:sldLayoutId id="2147484527" r:id="rId30"/>
    <p:sldLayoutId id="2147484528" r:id="rId31"/>
    <p:sldLayoutId id="2147484529" r:id="rId32"/>
    <p:sldLayoutId id="2147484530" r:id="rId33"/>
    <p:sldLayoutId id="2147484531" r:id="rId34"/>
    <p:sldLayoutId id="2147484532" r:id="rId35"/>
    <p:sldLayoutId id="2147484533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rgbClr val="39870C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rgbClr val="39870C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rgbClr val="39870C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rgbClr val="39870C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39870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Font typeface="Verdana" panose="020B0604030504040204" pitchFamily="34" charset="0"/>
        <a:buChar char="–"/>
        <a:defRPr sz="1600" kern="1200" baseline="0">
          <a:solidFill>
            <a:srgbClr val="39870C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 baseline="0">
          <a:solidFill>
            <a:srgbClr val="39870C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>
          <p15:clr>
            <a:srgbClr val="F26B43"/>
          </p15:clr>
        </p15:guide>
        <p15:guide id="8" orient="horz" pos="3919">
          <p15:clr>
            <a:srgbClr val="F26B43"/>
          </p15:clr>
        </p15:guide>
        <p15:guide id="9" pos="3840">
          <p15:clr>
            <a:srgbClr val="F26B43"/>
          </p15:clr>
        </p15:guide>
        <p15:guide id="10" orient="horz" pos="2159">
          <p15:clr>
            <a:srgbClr val="F26B43"/>
          </p15:clr>
        </p15:guide>
        <p15:guide id="11" pos="400">
          <p15:clr>
            <a:srgbClr val="F26B43"/>
          </p15:clr>
        </p15:guide>
        <p15:guide id="12" pos="4128">
          <p15:clr>
            <a:srgbClr val="F26B43"/>
          </p15:clr>
        </p15:guide>
        <p15:guide id="13" pos="3552">
          <p15:clr>
            <a:srgbClr val="F26B43"/>
          </p15:clr>
        </p15:guide>
        <p15:guide id="14" orient="horz" pos="1275">
          <p15:clr>
            <a:srgbClr val="F26B43"/>
          </p15:clr>
        </p15:guide>
        <p15:guide id="15" orient="horz" pos="1434">
          <p15:clr>
            <a:srgbClr val="F26B43"/>
          </p15:clr>
        </p15:guide>
        <p15:guide id="16" pos="461">
          <p15:clr>
            <a:srgbClr val="F26B43"/>
          </p15:clr>
        </p15:guide>
        <p15:guide id="17" orient="horz" pos="663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9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453" r:id="rId10"/>
    <p:sldLayoutId id="2147484089" r:id="rId11"/>
    <p:sldLayoutId id="2147484090" r:id="rId12"/>
    <p:sldLayoutId id="2147484091" r:id="rId13"/>
    <p:sldLayoutId id="2147484092" r:id="rId14"/>
    <p:sldLayoutId id="2147484093" r:id="rId15"/>
    <p:sldLayoutId id="2147484094" r:id="rId16"/>
    <p:sldLayoutId id="2147484095" r:id="rId17"/>
    <p:sldLayoutId id="2147484096" r:id="rId18"/>
    <p:sldLayoutId id="2147484097" r:id="rId19"/>
    <p:sldLayoutId id="2147484098" r:id="rId20"/>
    <p:sldLayoutId id="2147484099" r:id="rId21"/>
    <p:sldLayoutId id="2147484100" r:id="rId22"/>
    <p:sldLayoutId id="2147484101" r:id="rId23"/>
    <p:sldLayoutId id="2147484102" r:id="rId24"/>
    <p:sldLayoutId id="2147484103" r:id="rId25"/>
    <p:sldLayoutId id="2147484104" r:id="rId26"/>
    <p:sldLayoutId id="2147484105" r:id="rId27"/>
    <p:sldLayoutId id="2147484106" r:id="rId28"/>
    <p:sldLayoutId id="2147484107" r:id="rId29"/>
    <p:sldLayoutId id="2147484108" r:id="rId30"/>
    <p:sldLayoutId id="2147484109" r:id="rId31"/>
    <p:sldLayoutId id="2147484110" r:id="rId32"/>
    <p:sldLayoutId id="2147484111" r:id="rId33"/>
    <p:sldLayoutId id="2147484112" r:id="rId34"/>
    <p:sldLayoutId id="2147484113" r:id="rId35"/>
    <p:sldLayoutId id="2147484114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rgbClr val="D52A1C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rgbClr val="D52A1C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rgbClr val="D52A1C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rgbClr val="D52A1C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D52A1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D52A1C"/>
        </a:buClr>
        <a:buFont typeface="Verdana" panose="020B0604030504040204" pitchFamily="34" charset="0"/>
        <a:buChar char="–"/>
        <a:defRPr sz="1600" kern="1200" baseline="0">
          <a:solidFill>
            <a:srgbClr val="D52A1C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 baseline="0">
          <a:solidFill>
            <a:srgbClr val="D52A1C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 userDrawn="1">
          <p15:clr>
            <a:srgbClr val="F26B43"/>
          </p15:clr>
        </p15:guide>
        <p15:guide id="8" orient="horz" pos="3919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orient="horz" pos="2159" userDrawn="1">
          <p15:clr>
            <a:srgbClr val="F26B43"/>
          </p15:clr>
        </p15:guide>
        <p15:guide id="11" pos="400" userDrawn="1">
          <p15:clr>
            <a:srgbClr val="F26B43"/>
          </p15:clr>
        </p15:guide>
        <p15:guide id="12" pos="4128" userDrawn="1">
          <p15:clr>
            <a:srgbClr val="F26B43"/>
          </p15:clr>
        </p15:guide>
        <p15:guide id="13" pos="3552" userDrawn="1">
          <p15:clr>
            <a:srgbClr val="F26B43"/>
          </p15:clr>
        </p15:guide>
        <p15:guide id="14" orient="horz" pos="1275" userDrawn="1">
          <p15:clr>
            <a:srgbClr val="F26B43"/>
          </p15:clr>
        </p15:guide>
        <p15:guide id="15" orient="horz" pos="1434" userDrawn="1">
          <p15:clr>
            <a:srgbClr val="F26B43"/>
          </p15:clr>
        </p15:guide>
        <p15:guide id="16" pos="461" userDrawn="1">
          <p15:clr>
            <a:srgbClr val="F26B43"/>
          </p15:clr>
        </p15:guide>
        <p15:guide id="17" orient="horz" pos="663" userDrawn="1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5" r:id="rId2"/>
    <p:sldLayoutId id="2147484156" r:id="rId3"/>
    <p:sldLayoutId id="2147484157" r:id="rId4"/>
    <p:sldLayoutId id="2147484158" r:id="rId5"/>
    <p:sldLayoutId id="2147484159" r:id="rId6"/>
    <p:sldLayoutId id="2147484160" r:id="rId7"/>
    <p:sldLayoutId id="2147484161" r:id="rId8"/>
    <p:sldLayoutId id="2147484162" r:id="rId9"/>
    <p:sldLayoutId id="2147484454" r:id="rId10"/>
    <p:sldLayoutId id="2147484163" r:id="rId11"/>
    <p:sldLayoutId id="2147484164" r:id="rId12"/>
    <p:sldLayoutId id="2147484165" r:id="rId13"/>
    <p:sldLayoutId id="2147484166" r:id="rId14"/>
    <p:sldLayoutId id="2147484167" r:id="rId15"/>
    <p:sldLayoutId id="2147484168" r:id="rId16"/>
    <p:sldLayoutId id="2147484169" r:id="rId17"/>
    <p:sldLayoutId id="2147484170" r:id="rId18"/>
    <p:sldLayoutId id="2147484171" r:id="rId19"/>
    <p:sldLayoutId id="2147484172" r:id="rId20"/>
    <p:sldLayoutId id="2147484173" r:id="rId21"/>
    <p:sldLayoutId id="2147484174" r:id="rId22"/>
    <p:sldLayoutId id="2147484175" r:id="rId23"/>
    <p:sldLayoutId id="2147484176" r:id="rId24"/>
    <p:sldLayoutId id="2147484177" r:id="rId25"/>
    <p:sldLayoutId id="2147484178" r:id="rId26"/>
    <p:sldLayoutId id="2147484179" r:id="rId27"/>
    <p:sldLayoutId id="2147484180" r:id="rId28"/>
    <p:sldLayoutId id="2147484181" r:id="rId29"/>
    <p:sldLayoutId id="2147484182" r:id="rId30"/>
    <p:sldLayoutId id="2147484183" r:id="rId31"/>
    <p:sldLayoutId id="2147484184" r:id="rId32"/>
    <p:sldLayoutId id="2147484185" r:id="rId33"/>
    <p:sldLayoutId id="2147484186" r:id="rId34"/>
    <p:sldLayoutId id="2147484187" r:id="rId35"/>
    <p:sldLayoutId id="2147484188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chemeClr val="tx2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017BC6"/>
        </a:buClr>
        <a:buFont typeface="Verdana" panose="020B0604030504040204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>
          <a:solidFill>
            <a:schemeClr val="tx2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 userDrawn="1">
          <p15:clr>
            <a:srgbClr val="F26B43"/>
          </p15:clr>
        </p15:guide>
        <p15:guide id="8" orient="horz" pos="3919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orient="horz" pos="2159" userDrawn="1">
          <p15:clr>
            <a:srgbClr val="F26B43"/>
          </p15:clr>
        </p15:guide>
        <p15:guide id="11" pos="400" userDrawn="1">
          <p15:clr>
            <a:srgbClr val="F26B43"/>
          </p15:clr>
        </p15:guide>
        <p15:guide id="12" pos="4128" userDrawn="1">
          <p15:clr>
            <a:srgbClr val="F26B43"/>
          </p15:clr>
        </p15:guide>
        <p15:guide id="13" pos="3552" userDrawn="1">
          <p15:clr>
            <a:srgbClr val="F26B43"/>
          </p15:clr>
        </p15:guide>
        <p15:guide id="14" orient="horz" pos="1275" userDrawn="1">
          <p15:clr>
            <a:srgbClr val="F26B43"/>
          </p15:clr>
        </p15:guide>
        <p15:guide id="15" orient="horz" pos="1434" userDrawn="1">
          <p15:clr>
            <a:srgbClr val="F26B43"/>
          </p15:clr>
        </p15:guide>
        <p15:guide id="16" pos="461" userDrawn="1">
          <p15:clr>
            <a:srgbClr val="F26B43"/>
          </p15:clr>
        </p15:guide>
        <p15:guide id="17" orient="horz" pos="663" userDrawn="1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721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5" r:id="rId1"/>
    <p:sldLayoutId id="2147484536" r:id="rId2"/>
    <p:sldLayoutId id="2147484537" r:id="rId3"/>
    <p:sldLayoutId id="2147484538" r:id="rId4"/>
    <p:sldLayoutId id="2147484539" r:id="rId5"/>
    <p:sldLayoutId id="2147484540" r:id="rId6"/>
    <p:sldLayoutId id="2147484541" r:id="rId7"/>
    <p:sldLayoutId id="2147484542" r:id="rId8"/>
    <p:sldLayoutId id="2147484543" r:id="rId9"/>
    <p:sldLayoutId id="2147484544" r:id="rId10"/>
    <p:sldLayoutId id="2147484545" r:id="rId11"/>
    <p:sldLayoutId id="2147484546" r:id="rId12"/>
    <p:sldLayoutId id="2147484547" r:id="rId13"/>
    <p:sldLayoutId id="2147484548" r:id="rId14"/>
    <p:sldLayoutId id="2147484549" r:id="rId15"/>
    <p:sldLayoutId id="2147484550" r:id="rId16"/>
    <p:sldLayoutId id="2147484551" r:id="rId17"/>
    <p:sldLayoutId id="2147484552" r:id="rId18"/>
    <p:sldLayoutId id="2147484553" r:id="rId19"/>
    <p:sldLayoutId id="2147484554" r:id="rId20"/>
    <p:sldLayoutId id="2147484555" r:id="rId21"/>
    <p:sldLayoutId id="2147484556" r:id="rId22"/>
    <p:sldLayoutId id="2147484557" r:id="rId23"/>
    <p:sldLayoutId id="2147484558" r:id="rId24"/>
    <p:sldLayoutId id="2147484559" r:id="rId25"/>
    <p:sldLayoutId id="2147484560" r:id="rId26"/>
    <p:sldLayoutId id="2147484561" r:id="rId27"/>
    <p:sldLayoutId id="2147484562" r:id="rId28"/>
    <p:sldLayoutId id="2147484563" r:id="rId29"/>
    <p:sldLayoutId id="2147484564" r:id="rId30"/>
    <p:sldLayoutId id="2147484565" r:id="rId31"/>
    <p:sldLayoutId id="2147484566" r:id="rId32"/>
    <p:sldLayoutId id="2147484567" r:id="rId33"/>
    <p:sldLayoutId id="2147484568" r:id="rId34"/>
    <p:sldLayoutId id="2147484569" r:id="rId35"/>
    <p:sldLayoutId id="2147484570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rgbClr val="39870C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rgbClr val="39870C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rgbClr val="39870C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rgbClr val="39870C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39870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Font typeface="Verdana" panose="020B0604030504040204" pitchFamily="34" charset="0"/>
        <a:buChar char="–"/>
        <a:defRPr sz="1600" kern="1200" baseline="0">
          <a:solidFill>
            <a:srgbClr val="39870C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 baseline="0">
          <a:solidFill>
            <a:srgbClr val="39870C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>
          <p15:clr>
            <a:srgbClr val="F26B43"/>
          </p15:clr>
        </p15:guide>
        <p15:guide id="8" orient="horz" pos="3919">
          <p15:clr>
            <a:srgbClr val="F26B43"/>
          </p15:clr>
        </p15:guide>
        <p15:guide id="9" pos="3840">
          <p15:clr>
            <a:srgbClr val="F26B43"/>
          </p15:clr>
        </p15:guide>
        <p15:guide id="10" orient="horz" pos="2159">
          <p15:clr>
            <a:srgbClr val="F26B43"/>
          </p15:clr>
        </p15:guide>
        <p15:guide id="11" pos="400">
          <p15:clr>
            <a:srgbClr val="F26B43"/>
          </p15:clr>
        </p15:guide>
        <p15:guide id="12" pos="4128">
          <p15:clr>
            <a:srgbClr val="F26B43"/>
          </p15:clr>
        </p15:guide>
        <p15:guide id="13" pos="3552">
          <p15:clr>
            <a:srgbClr val="F26B43"/>
          </p15:clr>
        </p15:guide>
        <p15:guide id="14" orient="horz" pos="1275">
          <p15:clr>
            <a:srgbClr val="F26B43"/>
          </p15:clr>
        </p15:guide>
        <p15:guide id="15" orient="horz" pos="1434">
          <p15:clr>
            <a:srgbClr val="F26B43"/>
          </p15:clr>
        </p15:guide>
        <p15:guide id="16" pos="461">
          <p15:clr>
            <a:srgbClr val="F26B43"/>
          </p15:clr>
        </p15:guide>
        <p15:guide id="17" orient="horz" pos="663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7" r:id="rId1"/>
    <p:sldLayoutId id="2147484229" r:id="rId2"/>
    <p:sldLayoutId id="2147484230" r:id="rId3"/>
    <p:sldLayoutId id="2147484231" r:id="rId4"/>
    <p:sldLayoutId id="2147484232" r:id="rId5"/>
    <p:sldLayoutId id="2147484233" r:id="rId6"/>
    <p:sldLayoutId id="2147484234" r:id="rId7"/>
    <p:sldLayoutId id="2147484235" r:id="rId8"/>
    <p:sldLayoutId id="2147484236" r:id="rId9"/>
    <p:sldLayoutId id="2147484456" r:id="rId10"/>
    <p:sldLayoutId id="2147484237" r:id="rId11"/>
    <p:sldLayoutId id="2147484238" r:id="rId12"/>
    <p:sldLayoutId id="2147484239" r:id="rId13"/>
    <p:sldLayoutId id="2147484240" r:id="rId14"/>
    <p:sldLayoutId id="2147484241" r:id="rId15"/>
    <p:sldLayoutId id="2147484242" r:id="rId16"/>
    <p:sldLayoutId id="2147484243" r:id="rId17"/>
    <p:sldLayoutId id="2147484244" r:id="rId18"/>
    <p:sldLayoutId id="2147484245" r:id="rId19"/>
    <p:sldLayoutId id="2147484246" r:id="rId20"/>
    <p:sldLayoutId id="2147484247" r:id="rId21"/>
    <p:sldLayoutId id="2147484248" r:id="rId22"/>
    <p:sldLayoutId id="2147484249" r:id="rId23"/>
    <p:sldLayoutId id="2147484250" r:id="rId24"/>
    <p:sldLayoutId id="2147484251" r:id="rId25"/>
    <p:sldLayoutId id="2147484252" r:id="rId26"/>
    <p:sldLayoutId id="2147484253" r:id="rId27"/>
    <p:sldLayoutId id="2147484254" r:id="rId28"/>
    <p:sldLayoutId id="2147484255" r:id="rId29"/>
    <p:sldLayoutId id="2147484256" r:id="rId30"/>
    <p:sldLayoutId id="2147484257" r:id="rId31"/>
    <p:sldLayoutId id="2147484258" r:id="rId32"/>
    <p:sldLayoutId id="2147484259" r:id="rId33"/>
    <p:sldLayoutId id="2147484260" r:id="rId34"/>
    <p:sldLayoutId id="2147484261" r:id="rId35"/>
    <p:sldLayoutId id="2147484262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rgbClr val="D52A1C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rgbClr val="D52A1C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rgbClr val="D52A1C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rgbClr val="D52A1C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D52A1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D52A1C"/>
        </a:buClr>
        <a:buFont typeface="Verdana" panose="020B0604030504040204" pitchFamily="34" charset="0"/>
        <a:buChar char="–"/>
        <a:defRPr sz="1600" kern="1200" baseline="0">
          <a:solidFill>
            <a:srgbClr val="D52A1C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 baseline="0">
          <a:solidFill>
            <a:srgbClr val="D52A1C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 userDrawn="1">
          <p15:clr>
            <a:srgbClr val="F26B43"/>
          </p15:clr>
        </p15:guide>
        <p15:guide id="8" orient="horz" pos="3919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orient="horz" pos="2159" userDrawn="1">
          <p15:clr>
            <a:srgbClr val="F26B43"/>
          </p15:clr>
        </p15:guide>
        <p15:guide id="11" pos="400" userDrawn="1">
          <p15:clr>
            <a:srgbClr val="F26B43"/>
          </p15:clr>
        </p15:guide>
        <p15:guide id="12" pos="4128" userDrawn="1">
          <p15:clr>
            <a:srgbClr val="F26B43"/>
          </p15:clr>
        </p15:guide>
        <p15:guide id="13" pos="3552" userDrawn="1">
          <p15:clr>
            <a:srgbClr val="F26B43"/>
          </p15:clr>
        </p15:guide>
        <p15:guide id="14" orient="horz" pos="1275" userDrawn="1">
          <p15:clr>
            <a:srgbClr val="F26B43"/>
          </p15:clr>
        </p15:guide>
        <p15:guide id="15" orient="horz" pos="1434" userDrawn="1">
          <p15:clr>
            <a:srgbClr val="F26B43"/>
          </p15:clr>
        </p15:guide>
        <p15:guide id="16" pos="461" userDrawn="1">
          <p15:clr>
            <a:srgbClr val="F26B43"/>
          </p15:clr>
        </p15:guide>
        <p15:guide id="17" orient="horz" pos="663" userDrawn="1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1" r:id="rId1"/>
    <p:sldLayoutId id="2147484303" r:id="rId2"/>
    <p:sldLayoutId id="2147484304" r:id="rId3"/>
    <p:sldLayoutId id="2147484305" r:id="rId4"/>
    <p:sldLayoutId id="2147484306" r:id="rId5"/>
    <p:sldLayoutId id="2147484307" r:id="rId6"/>
    <p:sldLayoutId id="2147484308" r:id="rId7"/>
    <p:sldLayoutId id="2147484309" r:id="rId8"/>
    <p:sldLayoutId id="2147484310" r:id="rId9"/>
    <p:sldLayoutId id="2147484457" r:id="rId10"/>
    <p:sldLayoutId id="2147484311" r:id="rId11"/>
    <p:sldLayoutId id="2147484312" r:id="rId12"/>
    <p:sldLayoutId id="2147484313" r:id="rId13"/>
    <p:sldLayoutId id="2147484314" r:id="rId14"/>
    <p:sldLayoutId id="2147484315" r:id="rId15"/>
    <p:sldLayoutId id="2147484316" r:id="rId16"/>
    <p:sldLayoutId id="2147484317" r:id="rId17"/>
    <p:sldLayoutId id="2147484318" r:id="rId18"/>
    <p:sldLayoutId id="2147484319" r:id="rId19"/>
    <p:sldLayoutId id="2147484320" r:id="rId20"/>
    <p:sldLayoutId id="2147484321" r:id="rId21"/>
    <p:sldLayoutId id="2147484322" r:id="rId22"/>
    <p:sldLayoutId id="2147484323" r:id="rId23"/>
    <p:sldLayoutId id="2147484324" r:id="rId24"/>
    <p:sldLayoutId id="2147484325" r:id="rId25"/>
    <p:sldLayoutId id="2147484326" r:id="rId26"/>
    <p:sldLayoutId id="2147484327" r:id="rId27"/>
    <p:sldLayoutId id="2147484328" r:id="rId28"/>
    <p:sldLayoutId id="2147484329" r:id="rId29"/>
    <p:sldLayoutId id="2147484330" r:id="rId30"/>
    <p:sldLayoutId id="2147484331" r:id="rId31"/>
    <p:sldLayoutId id="2147484332" r:id="rId32"/>
    <p:sldLayoutId id="2147484333" r:id="rId33"/>
    <p:sldLayoutId id="2147484334" r:id="rId34"/>
    <p:sldLayoutId id="2147484335" r:id="rId35"/>
    <p:sldLayoutId id="2147484336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chemeClr val="tx2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017BC6"/>
        </a:buClr>
        <a:buFont typeface="Verdana" panose="020B0604030504040204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>
          <a:solidFill>
            <a:schemeClr val="tx2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 userDrawn="1">
          <p15:clr>
            <a:srgbClr val="F26B43"/>
          </p15:clr>
        </p15:guide>
        <p15:guide id="8" orient="horz" pos="3919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orient="horz" pos="2159" userDrawn="1">
          <p15:clr>
            <a:srgbClr val="F26B43"/>
          </p15:clr>
        </p15:guide>
        <p15:guide id="11" pos="400" userDrawn="1">
          <p15:clr>
            <a:srgbClr val="F26B43"/>
          </p15:clr>
        </p15:guide>
        <p15:guide id="12" pos="4128" userDrawn="1">
          <p15:clr>
            <a:srgbClr val="F26B43"/>
          </p15:clr>
        </p15:guide>
        <p15:guide id="13" pos="3552" userDrawn="1">
          <p15:clr>
            <a:srgbClr val="F26B43"/>
          </p15:clr>
        </p15:guide>
        <p15:guide id="14" orient="horz" pos="1275" userDrawn="1">
          <p15:clr>
            <a:srgbClr val="F26B43"/>
          </p15:clr>
        </p15:guide>
        <p15:guide id="15" orient="horz" pos="1434" userDrawn="1">
          <p15:clr>
            <a:srgbClr val="F26B43"/>
          </p15:clr>
        </p15:guide>
        <p15:guide id="16" pos="461" userDrawn="1">
          <p15:clr>
            <a:srgbClr val="F26B43"/>
          </p15:clr>
        </p15:guide>
        <p15:guide id="17" orient="horz" pos="663" userDrawn="1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817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72" r:id="rId1"/>
    <p:sldLayoutId id="2147484573" r:id="rId2"/>
    <p:sldLayoutId id="2147484574" r:id="rId3"/>
    <p:sldLayoutId id="2147484575" r:id="rId4"/>
    <p:sldLayoutId id="2147484576" r:id="rId5"/>
    <p:sldLayoutId id="2147484577" r:id="rId6"/>
    <p:sldLayoutId id="2147484578" r:id="rId7"/>
    <p:sldLayoutId id="2147484579" r:id="rId8"/>
    <p:sldLayoutId id="2147484580" r:id="rId9"/>
    <p:sldLayoutId id="2147484581" r:id="rId10"/>
    <p:sldLayoutId id="2147484582" r:id="rId11"/>
    <p:sldLayoutId id="2147484583" r:id="rId12"/>
    <p:sldLayoutId id="2147484584" r:id="rId13"/>
    <p:sldLayoutId id="2147484585" r:id="rId14"/>
    <p:sldLayoutId id="2147484586" r:id="rId15"/>
    <p:sldLayoutId id="2147484587" r:id="rId16"/>
    <p:sldLayoutId id="2147484588" r:id="rId17"/>
    <p:sldLayoutId id="2147484589" r:id="rId18"/>
    <p:sldLayoutId id="2147484590" r:id="rId19"/>
    <p:sldLayoutId id="2147484591" r:id="rId20"/>
    <p:sldLayoutId id="2147484592" r:id="rId21"/>
    <p:sldLayoutId id="2147484593" r:id="rId22"/>
    <p:sldLayoutId id="2147484594" r:id="rId23"/>
    <p:sldLayoutId id="2147484595" r:id="rId24"/>
    <p:sldLayoutId id="2147484596" r:id="rId25"/>
    <p:sldLayoutId id="2147484597" r:id="rId26"/>
    <p:sldLayoutId id="2147484598" r:id="rId27"/>
    <p:sldLayoutId id="2147484599" r:id="rId28"/>
    <p:sldLayoutId id="2147484600" r:id="rId29"/>
    <p:sldLayoutId id="2147484601" r:id="rId30"/>
    <p:sldLayoutId id="2147484602" r:id="rId31"/>
    <p:sldLayoutId id="2147484603" r:id="rId32"/>
    <p:sldLayoutId id="2147484604" r:id="rId33"/>
    <p:sldLayoutId id="2147484605" r:id="rId34"/>
    <p:sldLayoutId id="2147484606" r:id="rId35"/>
    <p:sldLayoutId id="2147484607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rgbClr val="39870C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rgbClr val="39870C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rgbClr val="39870C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rgbClr val="39870C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39870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Font typeface="Verdana" panose="020B0604030504040204" pitchFamily="34" charset="0"/>
        <a:buChar char="–"/>
        <a:defRPr sz="1600" kern="1200" baseline="0">
          <a:solidFill>
            <a:srgbClr val="39870C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 baseline="0">
          <a:solidFill>
            <a:srgbClr val="39870C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>
          <p15:clr>
            <a:srgbClr val="F26B43"/>
          </p15:clr>
        </p15:guide>
        <p15:guide id="8" orient="horz" pos="3919">
          <p15:clr>
            <a:srgbClr val="F26B43"/>
          </p15:clr>
        </p15:guide>
        <p15:guide id="9" pos="3840">
          <p15:clr>
            <a:srgbClr val="F26B43"/>
          </p15:clr>
        </p15:guide>
        <p15:guide id="10" orient="horz" pos="2159">
          <p15:clr>
            <a:srgbClr val="F26B43"/>
          </p15:clr>
        </p15:guide>
        <p15:guide id="11" pos="400">
          <p15:clr>
            <a:srgbClr val="F26B43"/>
          </p15:clr>
        </p15:guide>
        <p15:guide id="12" pos="4128">
          <p15:clr>
            <a:srgbClr val="F26B43"/>
          </p15:clr>
        </p15:guide>
        <p15:guide id="13" pos="3552">
          <p15:clr>
            <a:srgbClr val="F26B43"/>
          </p15:clr>
        </p15:guide>
        <p15:guide id="14" orient="horz" pos="1275">
          <p15:clr>
            <a:srgbClr val="F26B43"/>
          </p15:clr>
        </p15:guide>
        <p15:guide id="15" orient="horz" pos="1434">
          <p15:clr>
            <a:srgbClr val="F26B43"/>
          </p15:clr>
        </p15:guide>
        <p15:guide id="16" pos="461">
          <p15:clr>
            <a:srgbClr val="F26B43"/>
          </p15:clr>
        </p15:guide>
        <p15:guide id="17" orient="horz" pos="663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F47EF775-05F8-4D0C-9300-69849B26FFE2}" type="datetime4">
              <a:rPr lang="nl-NL" smtClean="0"/>
              <a:pPr/>
              <a:t>9 december 2024</a:t>
            </a:fld>
            <a:r>
              <a:rPr lang="en-US" dirty="0"/>
              <a:t> | </a:t>
            </a:r>
            <a:r>
              <a:rPr lang="en-US" dirty="0" err="1"/>
              <a:t>Voettekst</a:t>
            </a:r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 descr="RO_vervolgpagina_Logo_2_RGB_pos__aangepast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0" y="0"/>
            <a:ext cx="12192000" cy="105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5" r:id="rId1"/>
    <p:sldLayoutId id="2147484377" r:id="rId2"/>
    <p:sldLayoutId id="2147484378" r:id="rId3"/>
    <p:sldLayoutId id="2147484379" r:id="rId4"/>
    <p:sldLayoutId id="2147484380" r:id="rId5"/>
    <p:sldLayoutId id="2147484381" r:id="rId6"/>
    <p:sldLayoutId id="2147484382" r:id="rId7"/>
    <p:sldLayoutId id="2147484383" r:id="rId8"/>
    <p:sldLayoutId id="2147484384" r:id="rId9"/>
    <p:sldLayoutId id="2147484459" r:id="rId10"/>
    <p:sldLayoutId id="2147484385" r:id="rId11"/>
    <p:sldLayoutId id="2147484386" r:id="rId12"/>
    <p:sldLayoutId id="2147484387" r:id="rId13"/>
    <p:sldLayoutId id="2147484388" r:id="rId14"/>
    <p:sldLayoutId id="2147484389" r:id="rId15"/>
    <p:sldLayoutId id="2147484390" r:id="rId16"/>
    <p:sldLayoutId id="2147484391" r:id="rId17"/>
    <p:sldLayoutId id="2147484392" r:id="rId18"/>
    <p:sldLayoutId id="2147484393" r:id="rId19"/>
    <p:sldLayoutId id="2147484394" r:id="rId20"/>
    <p:sldLayoutId id="2147484395" r:id="rId21"/>
    <p:sldLayoutId id="2147484396" r:id="rId22"/>
    <p:sldLayoutId id="2147484397" r:id="rId23"/>
    <p:sldLayoutId id="2147484398" r:id="rId24"/>
    <p:sldLayoutId id="2147484399" r:id="rId25"/>
    <p:sldLayoutId id="2147484400" r:id="rId26"/>
    <p:sldLayoutId id="2147484401" r:id="rId27"/>
    <p:sldLayoutId id="2147484402" r:id="rId28"/>
    <p:sldLayoutId id="2147484403" r:id="rId29"/>
    <p:sldLayoutId id="2147484404" r:id="rId30"/>
    <p:sldLayoutId id="2147484405" r:id="rId31"/>
    <p:sldLayoutId id="2147484406" r:id="rId32"/>
    <p:sldLayoutId id="2147484407" r:id="rId33"/>
    <p:sldLayoutId id="2147484408" r:id="rId34"/>
    <p:sldLayoutId id="2147484409" r:id="rId35"/>
    <p:sldLayoutId id="2147484410" r:id="rId3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rgbClr val="D52A1C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rgbClr val="D52A1C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rgbClr val="D52A1C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rgbClr val="D52A1C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D52A1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Clr>
          <a:srgbClr val="D52A1C"/>
        </a:buClr>
        <a:buFont typeface="Verdana" panose="020B0604030504040204" pitchFamily="34" charset="0"/>
        <a:buChar char="–"/>
        <a:defRPr sz="1600" kern="1200" baseline="0">
          <a:solidFill>
            <a:srgbClr val="D52A1C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 baseline="0">
          <a:solidFill>
            <a:srgbClr val="D52A1C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 userDrawn="1">
          <p15:clr>
            <a:srgbClr val="F26B43"/>
          </p15:clr>
        </p15:guide>
        <p15:guide id="8" orient="horz" pos="3919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orient="horz" pos="2159" userDrawn="1">
          <p15:clr>
            <a:srgbClr val="F26B43"/>
          </p15:clr>
        </p15:guide>
        <p15:guide id="11" pos="400" userDrawn="1">
          <p15:clr>
            <a:srgbClr val="F26B43"/>
          </p15:clr>
        </p15:guide>
        <p15:guide id="12" pos="4128" userDrawn="1">
          <p15:clr>
            <a:srgbClr val="F26B43"/>
          </p15:clr>
        </p15:guide>
        <p15:guide id="13" pos="3552" userDrawn="1">
          <p15:clr>
            <a:srgbClr val="F26B43"/>
          </p15:clr>
        </p15:guide>
        <p15:guide id="14" orient="horz" pos="1275" userDrawn="1">
          <p15:clr>
            <a:srgbClr val="F26B43"/>
          </p15:clr>
        </p15:guide>
        <p15:guide id="15" orient="horz" pos="1434" userDrawn="1">
          <p15:clr>
            <a:srgbClr val="F26B43"/>
          </p15:clr>
        </p15:guide>
        <p15:guide id="16" pos="461" userDrawn="1">
          <p15:clr>
            <a:srgbClr val="F26B43"/>
          </p15:clr>
        </p15:guide>
        <p15:guide id="17" orient="horz" pos="663" userDrawn="1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nl-NL" dirty="0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5000" y="2289485"/>
            <a:ext cx="10923588" cy="3931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  <a:p>
            <a:pPr lvl="5"/>
            <a:r>
              <a:rPr lang="nl-NL" dirty="0"/>
              <a:t>Zesde niveau</a:t>
            </a:r>
          </a:p>
          <a:p>
            <a:pPr lvl="6"/>
            <a:r>
              <a:rPr lang="nl-NL" dirty="0"/>
              <a:t>Zevende niveau</a:t>
            </a:r>
          </a:p>
          <a:p>
            <a:pPr lvl="7"/>
            <a:r>
              <a:rPr lang="nl-NL" dirty="0"/>
              <a:t>Achtste niveau</a:t>
            </a:r>
          </a:p>
          <a:p>
            <a:pPr lvl="8"/>
            <a:r>
              <a:rPr lang="nl-NL" dirty="0"/>
              <a:t>Negende niveau</a:t>
            </a:r>
          </a:p>
          <a:p>
            <a:pPr lvl="8"/>
            <a:endParaRPr lang="nl-NL" dirty="0"/>
          </a:p>
        </p:txBody>
      </p:sp>
      <p:pic>
        <p:nvPicPr>
          <p:cNvPr id="12" name="Afbeelding 11"/>
          <p:cNvPicPr>
            <a:picLocks noChangeAspect="1"/>
          </p:cNvPicPr>
          <p:nvPr userDrawn="1"/>
        </p:nvPicPr>
        <p:blipFill>
          <a:blip r:embed="rId3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75" y="0"/>
            <a:ext cx="12198350" cy="1066800"/>
          </a:xfrm>
          <a:prstGeom prst="rect">
            <a:avLst/>
          </a:prstGeom>
        </p:spPr>
      </p:pic>
      <p:sp>
        <p:nvSpPr>
          <p:cNvPr id="13" name="Rechthoek 12"/>
          <p:cNvSpPr>
            <a:spLocks/>
          </p:cNvSpPr>
          <p:nvPr userDrawn="1"/>
        </p:nvSpPr>
        <p:spPr>
          <a:xfrm>
            <a:off x="5862000" y="6620400"/>
            <a:ext cx="468000" cy="237600"/>
          </a:xfrm>
          <a:prstGeom prst="rect">
            <a:avLst/>
          </a:prstGeom>
          <a:solidFill>
            <a:srgbClr val="154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1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635000" y="6543488"/>
            <a:ext cx="5003800" cy="264272"/>
          </a:xfrm>
          <a:prstGeom prst="rect">
            <a:avLst/>
          </a:prstGeom>
        </p:spPr>
        <p:txBody>
          <a:bodyPr vert="horz" lIns="91440" tIns="0" rIns="91440" bIns="45720" rtlCol="0" anchor="t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4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199" y="6221413"/>
            <a:ext cx="5005389" cy="322075"/>
          </a:xfrm>
          <a:prstGeom prst="rect">
            <a:avLst/>
          </a:prstGeom>
        </p:spPr>
        <p:txBody>
          <a:bodyPr vert="horz" lIns="91440" tIns="45720" rIns="0" bIns="45720" rtlCol="0" anchor="b" anchorCtr="0"/>
          <a:lstStyle>
            <a:lvl1pPr algn="r">
              <a:defRPr sz="105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0A0A6AF-03C5-477E-939A-E28F7E7F05E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59877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09" r:id="rId1"/>
    <p:sldLayoutId id="2147484610" r:id="rId2"/>
    <p:sldLayoutId id="2147484611" r:id="rId3"/>
    <p:sldLayoutId id="2147484612" r:id="rId4"/>
    <p:sldLayoutId id="2147484613" r:id="rId5"/>
    <p:sldLayoutId id="2147484614" r:id="rId6"/>
    <p:sldLayoutId id="2147484615" r:id="rId7"/>
    <p:sldLayoutId id="2147484616" r:id="rId8"/>
    <p:sldLayoutId id="2147484617" r:id="rId9"/>
    <p:sldLayoutId id="2147484618" r:id="rId10"/>
    <p:sldLayoutId id="2147484619" r:id="rId11"/>
    <p:sldLayoutId id="2147484620" r:id="rId12"/>
    <p:sldLayoutId id="2147484621" r:id="rId13"/>
    <p:sldLayoutId id="2147484622" r:id="rId14"/>
    <p:sldLayoutId id="2147484623" r:id="rId15"/>
    <p:sldLayoutId id="2147484624" r:id="rId16"/>
    <p:sldLayoutId id="2147484625" r:id="rId17"/>
    <p:sldLayoutId id="2147484626" r:id="rId18"/>
    <p:sldLayoutId id="2147484627" r:id="rId19"/>
    <p:sldLayoutId id="2147484628" r:id="rId20"/>
    <p:sldLayoutId id="2147484629" r:id="rId21"/>
    <p:sldLayoutId id="2147484630" r:id="rId22"/>
    <p:sldLayoutId id="2147484631" r:id="rId23"/>
    <p:sldLayoutId id="2147484632" r:id="rId24"/>
    <p:sldLayoutId id="2147484633" r:id="rId25"/>
    <p:sldLayoutId id="2147484634" r:id="rId26"/>
    <p:sldLayoutId id="2147484635" r:id="rId27"/>
    <p:sldLayoutId id="2147484636" r:id="rId28"/>
    <p:sldLayoutId id="2147484637" r:id="rId29"/>
    <p:sldLayoutId id="2147484638" r:id="rId30"/>
    <p:sldLayoutId id="2147484639" r:id="rId31"/>
    <p:sldLayoutId id="2147484640" r:id="rId32"/>
    <p:sldLayoutId id="2147484641" r:id="rId33"/>
    <p:sldLayoutId id="2147484642" r:id="rId34"/>
    <p:sldLayoutId id="2147484643" r:id="rId35"/>
    <p:sldLayoutId id="2147484644" r:id="rId36"/>
    <p:sldLayoutId id="2147484645" r:id="rId3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16800" indent="-316800" algn="l" defTabSz="914400" rtl="0" eaLnBrk="1" latinLnBrk="0" hangingPunct="1">
        <a:lnSpc>
          <a:spcPct val="90000"/>
        </a:lnSpc>
        <a:spcBef>
          <a:spcPts val="1200"/>
        </a:spcBef>
        <a:buClr>
          <a:schemeClr val="tx2"/>
        </a:buClr>
        <a:buSzPct val="80000"/>
        <a:buFont typeface="Verdana" panose="020B0604030504040204" pitchFamily="34" charset="0"/>
        <a:buChar char="›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0000" indent="-3168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Verdana" panose="020B060403050404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6800" indent="-3168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000" indent="-3168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76800" indent="-316800" algn="l" defTabSz="914400" rtl="0" eaLnBrk="1" latinLnBrk="0" hangingPunct="1">
        <a:lnSpc>
          <a:spcPct val="90000"/>
        </a:lnSpc>
        <a:spcBef>
          <a:spcPts val="600"/>
        </a:spcBef>
        <a:buFont typeface="Verdana" panose="020B0604030504040204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890000" indent="-3168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6pPr>
      <a:lvl7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b="1" i="0" kern="1200">
          <a:solidFill>
            <a:schemeClr val="tx2"/>
          </a:solidFill>
          <a:latin typeface="+mn-lt"/>
          <a:ea typeface="+mn-ea"/>
          <a:cs typeface="+mn-cs"/>
        </a:defRPr>
      </a:lvl7pPr>
      <a:lvl8pPr marL="72000" indent="-72000" algn="l" defTabSz="914400" rtl="0" eaLnBrk="1" latinLnBrk="0" hangingPunct="1">
        <a:lnSpc>
          <a:spcPct val="90000"/>
        </a:lnSpc>
        <a:spcBef>
          <a:spcPts val="600"/>
        </a:spcBef>
        <a:buSzPct val="25000"/>
        <a:buFont typeface="Verdana" panose="020B0604030504040204" pitchFamily="34" charset="0"/>
        <a:buChar char=" 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16000" indent="-1440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Verdana" panose="020B0604030504040204" pitchFamily="34" charset="0"/>
        <a:buChar char="–"/>
        <a:defRPr sz="1200" i="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1">
          <p15:clr>
            <a:srgbClr val="F26B43"/>
          </p15:clr>
        </p15:guide>
        <p15:guide id="8" orient="horz" pos="3919">
          <p15:clr>
            <a:srgbClr val="F26B43"/>
          </p15:clr>
        </p15:guide>
        <p15:guide id="9" pos="3840">
          <p15:clr>
            <a:srgbClr val="F26B43"/>
          </p15:clr>
        </p15:guide>
        <p15:guide id="10" orient="horz" pos="2159">
          <p15:clr>
            <a:srgbClr val="F26B43"/>
          </p15:clr>
        </p15:guide>
        <p15:guide id="11" pos="400">
          <p15:clr>
            <a:srgbClr val="F26B43"/>
          </p15:clr>
        </p15:guide>
        <p15:guide id="12" pos="4128">
          <p15:clr>
            <a:srgbClr val="F26B43"/>
          </p15:clr>
        </p15:guide>
        <p15:guide id="13" pos="3552">
          <p15:clr>
            <a:srgbClr val="F26B43"/>
          </p15:clr>
        </p15:guide>
        <p15:guide id="14" orient="horz" pos="1275">
          <p15:clr>
            <a:srgbClr val="F26B43"/>
          </p15:clr>
        </p15:guide>
        <p15:guide id="15" orient="horz" pos="1434">
          <p15:clr>
            <a:srgbClr val="F26B43"/>
          </p15:clr>
        </p15:guide>
        <p15:guide id="16" pos="461">
          <p15:clr>
            <a:srgbClr val="F26B43"/>
          </p15:clr>
        </p15:guide>
        <p15:guide id="17" orient="horz" pos="663">
          <p15:clr>
            <a:srgbClr val="F26B43"/>
          </p15:clr>
        </p15:guide>
      </p15:sldGuideLst>
    </p:ext>
  </p:extLst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C6E5EEB-D8D5-C42F-B8D1-5A4A21D78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BFDF4E2-3F1F-E12E-EA65-EDE364B8A0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DFA1F68-D945-DC4B-C177-D79D8A3AD0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86AA5-3FDA-42E0-B238-FBBF6C2B1C81}" type="datetimeFigureOut">
              <a:rPr lang="nl-NL" smtClean="0"/>
              <a:t>9-12-2024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9DCD8A2-4E2D-1298-2531-C90484FB5F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126CCDA-B92A-4496-9FF0-9443DC1DE6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5D72E-1407-4F22-ACB6-DD383A093182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30610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7" r:id="rId1"/>
    <p:sldLayoutId id="2147484648" r:id="rId2"/>
    <p:sldLayoutId id="2147484649" r:id="rId3"/>
    <p:sldLayoutId id="2147484650" r:id="rId4"/>
    <p:sldLayoutId id="2147484651" r:id="rId5"/>
    <p:sldLayoutId id="2147484652" r:id="rId6"/>
    <p:sldLayoutId id="2147484653" r:id="rId7"/>
    <p:sldLayoutId id="2147484654" r:id="rId8"/>
    <p:sldLayoutId id="2147484655" r:id="rId9"/>
    <p:sldLayoutId id="2147484656" r:id="rId10"/>
    <p:sldLayoutId id="214748465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7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4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6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0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85278" y="427040"/>
            <a:ext cx="1103337" cy="517521"/>
          </a:xfrm>
          <a:custGeom>
            <a:avLst/>
            <a:gdLst/>
            <a:ahLst/>
            <a:cxnLst/>
            <a:rect l="l" t="t" r="r" b="b"/>
            <a:pathLst>
              <a:path w="1655006" h="776281">
                <a:moveTo>
                  <a:pt x="0" y="0"/>
                </a:moveTo>
                <a:lnTo>
                  <a:pt x="1655006" y="0"/>
                </a:lnTo>
                <a:lnTo>
                  <a:pt x="1655006" y="776282"/>
                </a:lnTo>
                <a:lnTo>
                  <a:pt x="0" y="7762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33" b="-733"/>
            </a:stretch>
          </a:blipFill>
        </p:spPr>
        <p:txBody>
          <a:bodyPr/>
          <a:lstStyle/>
          <a:p>
            <a:endParaRPr lang="nl-NL" sz="1200"/>
          </a:p>
        </p:txBody>
      </p:sp>
      <p:grpSp>
        <p:nvGrpSpPr>
          <p:cNvPr id="3" name="Group 3"/>
          <p:cNvGrpSpPr/>
          <p:nvPr/>
        </p:nvGrpSpPr>
        <p:grpSpPr>
          <a:xfrm rot="5400000">
            <a:off x="115349" y="166336"/>
            <a:ext cx="721954" cy="640983"/>
            <a:chOff x="0" y="0"/>
            <a:chExt cx="812800" cy="72164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721640"/>
            </a:xfrm>
            <a:custGeom>
              <a:avLst/>
              <a:gdLst/>
              <a:ahLst/>
              <a:cxnLst/>
              <a:rect l="l" t="t" r="r" b="b"/>
              <a:pathLst>
                <a:path w="812800" h="721640">
                  <a:moveTo>
                    <a:pt x="406400" y="0"/>
                  </a:moveTo>
                  <a:lnTo>
                    <a:pt x="812800" y="721640"/>
                  </a:lnTo>
                  <a:lnTo>
                    <a:pt x="0" y="72164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 sz="1200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27000" y="296947"/>
              <a:ext cx="558800" cy="37314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773"/>
                </a:lnSpc>
                <a:spcBef>
                  <a:spcPct val="0"/>
                </a:spcBef>
              </a:pPr>
              <a:endParaRPr sz="1200"/>
            </a:p>
          </p:txBody>
        </p:sp>
      </p:grpSp>
      <p:grpSp>
        <p:nvGrpSpPr>
          <p:cNvPr id="6" name="Group 6"/>
          <p:cNvGrpSpPr/>
          <p:nvPr/>
        </p:nvGrpSpPr>
        <p:grpSpPr>
          <a:xfrm rot="5400000">
            <a:off x="478523" y="714620"/>
            <a:ext cx="370723" cy="329145"/>
            <a:chOff x="0" y="0"/>
            <a:chExt cx="812800" cy="7216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721640"/>
            </a:xfrm>
            <a:custGeom>
              <a:avLst/>
              <a:gdLst/>
              <a:ahLst/>
              <a:cxnLst/>
              <a:rect l="l" t="t" r="r" b="b"/>
              <a:pathLst>
                <a:path w="812800" h="721640">
                  <a:moveTo>
                    <a:pt x="406400" y="0"/>
                  </a:moveTo>
                  <a:lnTo>
                    <a:pt x="812800" y="721640"/>
                  </a:lnTo>
                  <a:lnTo>
                    <a:pt x="0" y="72164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43372"/>
            </a:solidFill>
          </p:spPr>
          <p:txBody>
            <a:bodyPr/>
            <a:lstStyle/>
            <a:p>
              <a:endParaRPr lang="nl-NL" sz="1200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27000" y="296947"/>
              <a:ext cx="558800" cy="37314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773"/>
                </a:lnSpc>
                <a:spcBef>
                  <a:spcPct val="0"/>
                </a:spcBef>
              </a:pPr>
              <a:endParaRPr sz="1200"/>
            </a:p>
          </p:txBody>
        </p:sp>
      </p:grpSp>
      <p:grpSp>
        <p:nvGrpSpPr>
          <p:cNvPr id="9" name="Group 9"/>
          <p:cNvGrpSpPr/>
          <p:nvPr/>
        </p:nvGrpSpPr>
        <p:grpSpPr>
          <a:xfrm rot="5400000">
            <a:off x="135045" y="904466"/>
            <a:ext cx="370723" cy="329145"/>
            <a:chOff x="0" y="0"/>
            <a:chExt cx="812800" cy="721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721640"/>
            </a:xfrm>
            <a:custGeom>
              <a:avLst/>
              <a:gdLst/>
              <a:ahLst/>
              <a:cxnLst/>
              <a:rect l="l" t="t" r="r" b="b"/>
              <a:pathLst>
                <a:path w="812800" h="721640">
                  <a:moveTo>
                    <a:pt x="406400" y="0"/>
                  </a:moveTo>
                  <a:lnTo>
                    <a:pt x="812800" y="721640"/>
                  </a:lnTo>
                  <a:lnTo>
                    <a:pt x="0" y="72164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5E0D"/>
            </a:solidFill>
          </p:spPr>
          <p:txBody>
            <a:bodyPr/>
            <a:lstStyle/>
            <a:p>
              <a:endParaRPr lang="nl-NL" sz="1200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27000" y="296947"/>
              <a:ext cx="558800" cy="37314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773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12" name="Freeform 12"/>
          <p:cNvSpPr/>
          <p:nvPr/>
        </p:nvSpPr>
        <p:spPr>
          <a:xfrm>
            <a:off x="7943005" y="310873"/>
            <a:ext cx="4034215" cy="667611"/>
          </a:xfrm>
          <a:custGeom>
            <a:avLst/>
            <a:gdLst/>
            <a:ahLst/>
            <a:cxnLst/>
            <a:rect l="l" t="t" r="r" b="b"/>
            <a:pathLst>
              <a:path w="6051322" h="1001417">
                <a:moveTo>
                  <a:pt x="0" y="0"/>
                </a:moveTo>
                <a:lnTo>
                  <a:pt x="6051323" y="0"/>
                </a:lnTo>
                <a:lnTo>
                  <a:pt x="6051323" y="1001417"/>
                </a:lnTo>
                <a:lnTo>
                  <a:pt x="0" y="10014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733" b="-733"/>
            </a:stretch>
          </a:blipFill>
        </p:spPr>
        <p:txBody>
          <a:bodyPr/>
          <a:lstStyle/>
          <a:p>
            <a:endParaRPr lang="nl-NL" sz="1200"/>
          </a:p>
        </p:txBody>
      </p:sp>
      <p:sp>
        <p:nvSpPr>
          <p:cNvPr id="13" name="Freeform 13"/>
          <p:cNvSpPr/>
          <p:nvPr/>
        </p:nvSpPr>
        <p:spPr>
          <a:xfrm>
            <a:off x="1919128" y="2204704"/>
            <a:ext cx="8353745" cy="4653297"/>
          </a:xfrm>
          <a:custGeom>
            <a:avLst/>
            <a:gdLst/>
            <a:ahLst/>
            <a:cxnLst/>
            <a:rect l="l" t="t" r="r" b="b"/>
            <a:pathLst>
              <a:path w="12530617" h="6979945">
                <a:moveTo>
                  <a:pt x="0" y="0"/>
                </a:moveTo>
                <a:lnTo>
                  <a:pt x="12530616" y="0"/>
                </a:lnTo>
                <a:lnTo>
                  <a:pt x="12530616" y="6979945"/>
                </a:lnTo>
                <a:lnTo>
                  <a:pt x="0" y="69799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 sz="1200"/>
          </a:p>
        </p:txBody>
      </p:sp>
      <p:sp>
        <p:nvSpPr>
          <p:cNvPr id="14" name="TextBox 14"/>
          <p:cNvSpPr txBox="1"/>
          <p:nvPr/>
        </p:nvSpPr>
        <p:spPr>
          <a:xfrm>
            <a:off x="1919128" y="1315018"/>
            <a:ext cx="8353745" cy="678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86"/>
              </a:lnSpc>
              <a:spcBef>
                <a:spcPct val="0"/>
              </a:spcBef>
            </a:pPr>
            <a:r>
              <a:rPr lang="en-US" sz="4133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Expertsessie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906" y="393542"/>
            <a:ext cx="980625" cy="459962"/>
          </a:xfrm>
          <a:custGeom>
            <a:avLst/>
            <a:gdLst/>
            <a:ahLst/>
            <a:cxnLst/>
            <a:rect l="l" t="t" r="r" b="b"/>
            <a:pathLst>
              <a:path w="1470937" h="689943">
                <a:moveTo>
                  <a:pt x="0" y="0"/>
                </a:moveTo>
                <a:lnTo>
                  <a:pt x="1470937" y="0"/>
                </a:lnTo>
                <a:lnTo>
                  <a:pt x="1470937" y="689944"/>
                </a:lnTo>
                <a:lnTo>
                  <a:pt x="0" y="6899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33" b="-733"/>
            </a:stretch>
          </a:blipFill>
        </p:spPr>
        <p:txBody>
          <a:bodyPr/>
          <a:lstStyle/>
          <a:p>
            <a:endParaRPr lang="nl-NL" sz="1200"/>
          </a:p>
        </p:txBody>
      </p:sp>
      <p:grpSp>
        <p:nvGrpSpPr>
          <p:cNvPr id="3" name="Group 3"/>
          <p:cNvGrpSpPr/>
          <p:nvPr/>
        </p:nvGrpSpPr>
        <p:grpSpPr>
          <a:xfrm rot="5400000">
            <a:off x="119852" y="161834"/>
            <a:ext cx="641658" cy="569693"/>
            <a:chOff x="0" y="0"/>
            <a:chExt cx="812800" cy="72164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721640"/>
            </a:xfrm>
            <a:custGeom>
              <a:avLst/>
              <a:gdLst/>
              <a:ahLst/>
              <a:cxnLst/>
              <a:rect l="l" t="t" r="r" b="b"/>
              <a:pathLst>
                <a:path w="812800" h="721640">
                  <a:moveTo>
                    <a:pt x="406400" y="0"/>
                  </a:moveTo>
                  <a:lnTo>
                    <a:pt x="812800" y="721640"/>
                  </a:lnTo>
                  <a:lnTo>
                    <a:pt x="0" y="72164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 sz="1200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27000" y="296947"/>
              <a:ext cx="558800" cy="37314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773"/>
                </a:lnSpc>
                <a:spcBef>
                  <a:spcPct val="0"/>
                </a:spcBef>
              </a:pPr>
              <a:endParaRPr sz="1200"/>
            </a:p>
          </p:txBody>
        </p:sp>
      </p:grpSp>
      <p:grpSp>
        <p:nvGrpSpPr>
          <p:cNvPr id="6" name="Group 6"/>
          <p:cNvGrpSpPr/>
          <p:nvPr/>
        </p:nvGrpSpPr>
        <p:grpSpPr>
          <a:xfrm rot="5400000">
            <a:off x="442633" y="649138"/>
            <a:ext cx="329491" cy="292537"/>
            <a:chOff x="0" y="0"/>
            <a:chExt cx="812800" cy="7216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721640"/>
            </a:xfrm>
            <a:custGeom>
              <a:avLst/>
              <a:gdLst/>
              <a:ahLst/>
              <a:cxnLst/>
              <a:rect l="l" t="t" r="r" b="b"/>
              <a:pathLst>
                <a:path w="812800" h="721640">
                  <a:moveTo>
                    <a:pt x="406400" y="0"/>
                  </a:moveTo>
                  <a:lnTo>
                    <a:pt x="812800" y="721640"/>
                  </a:lnTo>
                  <a:lnTo>
                    <a:pt x="0" y="72164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43372"/>
            </a:solidFill>
          </p:spPr>
          <p:txBody>
            <a:bodyPr/>
            <a:lstStyle/>
            <a:p>
              <a:endParaRPr lang="nl-NL" sz="1200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27000" y="296947"/>
              <a:ext cx="558800" cy="37314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773"/>
                </a:lnSpc>
                <a:spcBef>
                  <a:spcPct val="0"/>
                </a:spcBef>
              </a:pPr>
              <a:endParaRPr sz="1200"/>
            </a:p>
          </p:txBody>
        </p:sp>
      </p:grpSp>
      <p:grpSp>
        <p:nvGrpSpPr>
          <p:cNvPr id="9" name="Group 9"/>
          <p:cNvGrpSpPr/>
          <p:nvPr/>
        </p:nvGrpSpPr>
        <p:grpSpPr>
          <a:xfrm rot="5400000">
            <a:off x="137358" y="817869"/>
            <a:ext cx="329491" cy="292537"/>
            <a:chOff x="0" y="0"/>
            <a:chExt cx="812800" cy="721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721640"/>
            </a:xfrm>
            <a:custGeom>
              <a:avLst/>
              <a:gdLst/>
              <a:ahLst/>
              <a:cxnLst/>
              <a:rect l="l" t="t" r="r" b="b"/>
              <a:pathLst>
                <a:path w="812800" h="721640">
                  <a:moveTo>
                    <a:pt x="406400" y="0"/>
                  </a:moveTo>
                  <a:lnTo>
                    <a:pt x="812800" y="721640"/>
                  </a:lnTo>
                  <a:lnTo>
                    <a:pt x="0" y="72164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5E0D"/>
            </a:solidFill>
          </p:spPr>
          <p:txBody>
            <a:bodyPr/>
            <a:lstStyle/>
            <a:p>
              <a:endParaRPr lang="nl-NL" sz="1200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27000" y="296947"/>
              <a:ext cx="558800" cy="37314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773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12" name="Freeform 12"/>
          <p:cNvSpPr/>
          <p:nvPr/>
        </p:nvSpPr>
        <p:spPr>
          <a:xfrm>
            <a:off x="8445101" y="326843"/>
            <a:ext cx="3585531" cy="593360"/>
          </a:xfrm>
          <a:custGeom>
            <a:avLst/>
            <a:gdLst/>
            <a:ahLst/>
            <a:cxnLst/>
            <a:rect l="l" t="t" r="r" b="b"/>
            <a:pathLst>
              <a:path w="5378296" h="890040">
                <a:moveTo>
                  <a:pt x="0" y="0"/>
                </a:moveTo>
                <a:lnTo>
                  <a:pt x="5378296" y="0"/>
                </a:lnTo>
                <a:lnTo>
                  <a:pt x="5378296" y="890040"/>
                </a:lnTo>
                <a:lnTo>
                  <a:pt x="0" y="8900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733" b="-733"/>
            </a:stretch>
          </a:blipFill>
        </p:spPr>
        <p:txBody>
          <a:bodyPr/>
          <a:lstStyle/>
          <a:p>
            <a:endParaRPr lang="nl-NL" sz="1200"/>
          </a:p>
        </p:txBody>
      </p:sp>
      <p:sp>
        <p:nvSpPr>
          <p:cNvPr id="13" name="TextBox 13"/>
          <p:cNvSpPr txBox="1"/>
          <p:nvPr/>
        </p:nvSpPr>
        <p:spPr>
          <a:xfrm>
            <a:off x="1919128" y="1065384"/>
            <a:ext cx="8353745" cy="597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33"/>
              </a:lnSpc>
              <a:spcBef>
                <a:spcPct val="0"/>
              </a:spcBef>
            </a:pPr>
            <a:r>
              <a:rPr lang="en-US" sz="3666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Programma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307108" y="2376741"/>
            <a:ext cx="1305798" cy="42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6"/>
              </a:lnSpc>
              <a:spcBef>
                <a:spcPct val="0"/>
              </a:spcBef>
            </a:pPr>
            <a:r>
              <a:rPr lang="en-US" sz="2533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Welkom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262658" y="3296646"/>
            <a:ext cx="5227917" cy="42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6"/>
              </a:lnSpc>
              <a:spcBef>
                <a:spcPct val="0"/>
              </a:spcBef>
            </a:pPr>
            <a:r>
              <a:rPr lang="en-US" sz="2533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Presentatie Floris Kreiken - 30 min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307108" y="4216550"/>
            <a:ext cx="5296326" cy="42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6"/>
              </a:lnSpc>
              <a:spcBef>
                <a:spcPct val="0"/>
              </a:spcBef>
            </a:pPr>
            <a:r>
              <a:rPr lang="en-US" sz="2533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Presentatie Hans de Zwart - 30 min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307108" y="5136454"/>
            <a:ext cx="2183711" cy="42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6"/>
              </a:lnSpc>
              <a:spcBef>
                <a:spcPct val="0"/>
              </a:spcBef>
            </a:pPr>
            <a:r>
              <a:rPr lang="en-US" sz="2533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Q &amp; A - 30 min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3870C77-CB0D-0247-D64F-0C9E812E787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3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C6C3715-CD52-E0FB-9791-C7B2A48A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27 februari 2017 | Voettekst</a:t>
            </a:r>
            <a:endParaRPr lang="nl-NL" dirty="0"/>
          </a:p>
        </p:txBody>
      </p:sp>
      <p:sp>
        <p:nvSpPr>
          <p:cNvPr id="13" name="Titel 5">
            <a:extLst>
              <a:ext uri="{FF2B5EF4-FFF2-40B4-BE49-F238E27FC236}">
                <a16:creationId xmlns:a16="http://schemas.microsoft.com/office/drawing/2014/main" id="{22B9721E-058B-D5D4-8EFA-85311FA195FD}"/>
              </a:ext>
            </a:extLst>
          </p:cNvPr>
          <p:cNvSpPr txBox="1">
            <a:spLocks/>
          </p:cNvSpPr>
          <p:nvPr/>
        </p:nvSpPr>
        <p:spPr>
          <a:xfrm>
            <a:off x="6203092" y="1882800"/>
            <a:ext cx="5988907" cy="23364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nl-NL" dirty="0"/>
          </a:p>
          <a:p>
            <a:pPr algn="ctr"/>
            <a:r>
              <a:rPr lang="nl-NL" dirty="0"/>
              <a:t>De AI Act</a:t>
            </a:r>
          </a:p>
        </p:txBody>
      </p:sp>
      <p:sp>
        <p:nvSpPr>
          <p:cNvPr id="16" name="Ondertitel 2">
            <a:extLst>
              <a:ext uri="{FF2B5EF4-FFF2-40B4-BE49-F238E27FC236}">
                <a16:creationId xmlns:a16="http://schemas.microsoft.com/office/drawing/2014/main" id="{AB409001-9CCD-3C6B-0AC4-7CC32A27D8D5}"/>
              </a:ext>
            </a:extLst>
          </p:cNvPr>
          <p:cNvSpPr txBox="1">
            <a:spLocks/>
          </p:cNvSpPr>
          <p:nvPr/>
        </p:nvSpPr>
        <p:spPr>
          <a:xfrm>
            <a:off x="6203092" y="4219200"/>
            <a:ext cx="5988907" cy="1070573"/>
          </a:xfrm>
          <a:prstGeom prst="rect">
            <a:avLst/>
          </a:prstGeom>
        </p:spPr>
        <p:txBody>
          <a:bodyPr/>
          <a:lstStyle>
            <a:lvl1pPr marL="316800" indent="-3168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Verdana" panose="020B0604030504040204" pitchFamily="34" charset="0"/>
              <a:buChar char="›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000" indent="-3168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Font typeface="Verdana" panose="020B060403050404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46800" indent="-3168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00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68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017BC6"/>
              </a:buClr>
              <a:buFont typeface="Verdana" panose="020B0604030504040204" pitchFamily="34" charset="0"/>
              <a:buChar char="–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900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72000" indent="-72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25000"/>
              <a:buFont typeface="Verdana" panose="020B0604030504040204" pitchFamily="34" charset="0"/>
              <a:buChar char=" "/>
              <a:defRPr sz="1200" b="1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72000" indent="-72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25000"/>
              <a:buFont typeface="Verdana" panose="020B0604030504040204" pitchFamily="34" charset="0"/>
              <a:buChar char=" "/>
              <a:defRPr sz="1200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16000" indent="-14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Font typeface="Verdana" panose="020B0604030504040204" pitchFamily="34" charset="0"/>
              <a:buChar char="–"/>
              <a:defRPr sz="1200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nl-NL" dirty="0">
                <a:solidFill>
                  <a:schemeClr val="bg1"/>
                </a:solidFill>
              </a:rPr>
              <a:t>Hogeschool van Amsterdam</a:t>
            </a:r>
          </a:p>
          <a:p>
            <a:pPr marL="0" indent="0" algn="ctr">
              <a:buNone/>
            </a:pPr>
            <a:r>
              <a:rPr lang="nl-NL" dirty="0">
                <a:solidFill>
                  <a:schemeClr val="bg1"/>
                </a:solidFill>
              </a:rPr>
              <a:t>11 december 2024</a:t>
            </a:r>
          </a:p>
        </p:txBody>
      </p:sp>
      <p:sp>
        <p:nvSpPr>
          <p:cNvPr id="18" name="Tijdelijke aanduiding voor tekst 11">
            <a:extLst>
              <a:ext uri="{FF2B5EF4-FFF2-40B4-BE49-F238E27FC236}">
                <a16:creationId xmlns:a16="http://schemas.microsoft.com/office/drawing/2014/main" id="{CE4716F2-8F29-BA44-6EB9-FBCB80FCCB79}"/>
              </a:ext>
            </a:extLst>
          </p:cNvPr>
          <p:cNvSpPr txBox="1">
            <a:spLocks/>
          </p:cNvSpPr>
          <p:nvPr/>
        </p:nvSpPr>
        <p:spPr>
          <a:xfrm>
            <a:off x="6203091" y="5503178"/>
            <a:ext cx="5923005" cy="718235"/>
          </a:xfrm>
          <a:prstGeom prst="rect">
            <a:avLst/>
          </a:prstGeom>
        </p:spPr>
        <p:txBody>
          <a:bodyPr/>
          <a:lstStyle>
            <a:lvl1pPr marL="316800" indent="-3168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Verdana" panose="020B0604030504040204" pitchFamily="34" charset="0"/>
              <a:buChar char="›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000" indent="-3168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Font typeface="Verdana" panose="020B060403050404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46800" indent="-3168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00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68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017BC6"/>
              </a:buClr>
              <a:buFont typeface="Verdana" panose="020B0604030504040204" pitchFamily="34" charset="0"/>
              <a:buChar char="–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900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72000" indent="-72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25000"/>
              <a:buFont typeface="Verdana" panose="020B0604030504040204" pitchFamily="34" charset="0"/>
              <a:buChar char=" "/>
              <a:defRPr sz="1200" b="1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72000" indent="-72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25000"/>
              <a:buFont typeface="Verdana" panose="020B0604030504040204" pitchFamily="34" charset="0"/>
              <a:buChar char=" "/>
              <a:defRPr sz="1200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16000" indent="-14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Font typeface="Verdana" panose="020B0604030504040204" pitchFamily="34" charset="0"/>
              <a:buChar char="–"/>
              <a:defRPr sz="1200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nl-NL" sz="1800" dirty="0">
                <a:solidFill>
                  <a:schemeClr val="bg1"/>
                </a:solidFill>
              </a:rPr>
              <a:t>Floris Kreiken</a:t>
            </a:r>
          </a:p>
          <a:p>
            <a:pPr marL="0" indent="0" algn="ctr">
              <a:buNone/>
            </a:pPr>
            <a:r>
              <a:rPr lang="nl-NL" sz="1800" dirty="0">
                <a:solidFill>
                  <a:schemeClr val="bg1"/>
                </a:solidFill>
              </a:rPr>
              <a:t>Ministerie van BZK</a:t>
            </a:r>
          </a:p>
        </p:txBody>
      </p:sp>
      <p:pic>
        <p:nvPicPr>
          <p:cNvPr id="6" name="Tijdelijke aanduiding voor afbeelding 5">
            <a:extLst>
              <a:ext uri="{FF2B5EF4-FFF2-40B4-BE49-F238E27FC236}">
                <a16:creationId xmlns:a16="http://schemas.microsoft.com/office/drawing/2014/main" id="{A6C111B5-524E-141D-0AB7-F5807B613087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3"/>
          <a:srcRect l="22" r="2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063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1CA6F4-60F1-15C3-AB2C-DA8393A72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Opfrisser: EU wetgeving</a:t>
            </a:r>
            <a:endParaRPr lang="nl-NL" b="1" u="sng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D98FE26-6EDF-27DC-E0F4-77BB306147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3237"/>
            <a:ext cx="121920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94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">
            <a:extLst>
              <a:ext uri="{FF2B5EF4-FFF2-40B4-BE49-F238E27FC236}">
                <a16:creationId xmlns:a16="http://schemas.microsoft.com/office/drawing/2014/main" id="{7FC3DD21-BBEB-B78F-6385-CC901B79CB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5001" y="2306037"/>
            <a:ext cx="5004000" cy="648000"/>
          </a:xfrm>
        </p:spPr>
        <p:txBody>
          <a:bodyPr/>
          <a:lstStyle/>
          <a:p>
            <a:pPr algn="ctr"/>
            <a:r>
              <a:rPr lang="en-US" dirty="0" err="1"/>
              <a:t>Productveiligheid</a:t>
            </a:r>
            <a:endParaRPr lang="en-US" dirty="0"/>
          </a:p>
        </p:txBody>
      </p:sp>
      <p:pic>
        <p:nvPicPr>
          <p:cNvPr id="11" name="Afbeelding 10" descr="Afbeelding met kleding, schoeisel, schermopname, persoon&#10;&#10;Automatisch gegenereerde beschrijving">
            <a:extLst>
              <a:ext uri="{FF2B5EF4-FFF2-40B4-BE49-F238E27FC236}">
                <a16:creationId xmlns:a16="http://schemas.microsoft.com/office/drawing/2014/main" id="{49EA0814-5BF8-1DD0-7069-C585EF283B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3" b="8268"/>
          <a:stretch/>
        </p:blipFill>
        <p:spPr>
          <a:xfrm>
            <a:off x="635001" y="2953738"/>
            <a:ext cx="5004000" cy="3267676"/>
          </a:xfrm>
          <a:prstGeom prst="rect">
            <a:avLst/>
          </a:prstGeom>
          <a:noFill/>
        </p:spPr>
      </p:pic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AF7EF13-F269-9A66-9AEA-5C7097349E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53200" y="2306037"/>
            <a:ext cx="5004000" cy="647228"/>
          </a:xfrm>
        </p:spPr>
        <p:txBody>
          <a:bodyPr/>
          <a:lstStyle/>
          <a:p>
            <a:pPr algn="ctr"/>
            <a:r>
              <a:rPr lang="en-US" dirty="0" err="1"/>
              <a:t>mensenrechten</a:t>
            </a:r>
            <a:endParaRPr lang="en-US" dirty="0"/>
          </a:p>
        </p:txBody>
      </p:sp>
      <p:pic>
        <p:nvPicPr>
          <p:cNvPr id="13" name="Afbeelding 12" descr="Afbeelding met kleding, persoon, Menselijk gezicht, jasje&#10;&#10;Automatisch gegenereerde beschrijving">
            <a:extLst>
              <a:ext uri="{FF2B5EF4-FFF2-40B4-BE49-F238E27FC236}">
                <a16:creationId xmlns:a16="http://schemas.microsoft.com/office/drawing/2014/main" id="{2DB10E42-D0E3-CFB0-CE89-21A0EE9D50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0" r="107"/>
          <a:stretch/>
        </p:blipFill>
        <p:spPr>
          <a:xfrm>
            <a:off x="6553200" y="2953738"/>
            <a:ext cx="5005388" cy="3267676"/>
          </a:xfrm>
          <a:prstGeom prst="rect">
            <a:avLst/>
          </a:prstGeom>
          <a:noFill/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69C81FE-CBFA-A1F2-7368-7074C9EBA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</p:spPr>
        <p:txBody>
          <a:bodyPr anchor="t">
            <a:normAutofit/>
          </a:bodyPr>
          <a:lstStyle/>
          <a:p>
            <a:pPr algn="ctr"/>
            <a:r>
              <a:rPr lang="nl-NL" dirty="0"/>
              <a:t>Twee ‘AI’ problemen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D1F1768-FAE0-5C06-8D52-7BCD139F9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10A0A6AF-03C5-477E-939A-E28F7E7F05EA}" type="slidenum">
              <a:rPr lang="nl-NL" smtClean="0"/>
              <a:pPr>
                <a:spcAft>
                  <a:spcPts val="600"/>
                </a:spcAft>
              </a:pPr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4089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iel, machine, Auto-onderdeel, stoomwals&#10;&#10;Automatisch gegenereerde beschrijving">
            <a:extLst>
              <a:ext uri="{FF2B5EF4-FFF2-40B4-BE49-F238E27FC236}">
                <a16:creationId xmlns:a16="http://schemas.microsoft.com/office/drawing/2014/main" id="{037AEFE4-87ED-FAF5-2318-58F4400D4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1530" y="2289485"/>
            <a:ext cx="5890528" cy="3931928"/>
          </a:xfrm>
          <a:prstGeom prst="rect">
            <a:avLst/>
          </a:prstGeom>
          <a:noFill/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69C81FE-CBFA-A1F2-7368-7074C9EBA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</p:spPr>
        <p:txBody>
          <a:bodyPr anchor="t">
            <a:normAutofit/>
          </a:bodyPr>
          <a:lstStyle/>
          <a:p>
            <a:pPr algn="ctr"/>
            <a:r>
              <a:rPr lang="nl-NL" dirty="0"/>
              <a:t>Hoe reguleer je technologie?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D1F1768-FAE0-5C06-8D52-7BCD139F9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 anchor="b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nl-NL" b="0" i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06300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Afbeelding met tekst, lijn, schermopname, driehoek&#10;&#10;Automatisch gegenereerde beschrijving">
            <a:extLst>
              <a:ext uri="{FF2B5EF4-FFF2-40B4-BE49-F238E27FC236}">
                <a16:creationId xmlns:a16="http://schemas.microsoft.com/office/drawing/2014/main" id="{A6B47865-3281-0E0D-CD3E-4EB20B758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52" y="2289485"/>
            <a:ext cx="6291084" cy="3931928"/>
          </a:xfrm>
          <a:prstGeom prst="rect">
            <a:avLst/>
          </a:prstGeom>
          <a:noFill/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FC7C505-6B65-D18B-B136-7E2BAE7DC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</p:spPr>
        <p:txBody>
          <a:bodyPr anchor="t">
            <a:normAutofit fontScale="90000"/>
          </a:bodyPr>
          <a:lstStyle/>
          <a:p>
            <a:r>
              <a:rPr lang="nl-NL" dirty="0"/>
              <a:t>Antwoord: “Productregelgeving” met risicobenadering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6539DCC-6959-3547-676E-EC5BAEC22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10A0A6AF-03C5-477E-939A-E28F7E7F05EA}" type="slidenum">
              <a:rPr lang="nl-NL" smtClean="0"/>
              <a:pPr>
                <a:spcAft>
                  <a:spcPts val="600"/>
                </a:spcAft>
              </a:pPr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56371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4BA94B90-60CF-4722-8C78-E90BB45A1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611" y="474027"/>
            <a:ext cx="10923588" cy="948047"/>
          </a:xfrm>
        </p:spPr>
        <p:txBody>
          <a:bodyPr anchor="b">
            <a:normAutofit/>
          </a:bodyPr>
          <a:lstStyle/>
          <a:p>
            <a:pPr algn="ctr"/>
            <a:r>
              <a:rPr lang="en-US" sz="3300" dirty="0" err="1"/>
              <a:t>Verboden</a:t>
            </a:r>
            <a:r>
              <a:rPr lang="en-US" sz="3300" dirty="0"/>
              <a:t> AI-</a:t>
            </a:r>
            <a:r>
              <a:rPr lang="en-US" sz="3300" dirty="0" err="1"/>
              <a:t>praktijken</a:t>
            </a:r>
            <a:endParaRPr lang="nl-NL" sz="3300" dirty="0"/>
          </a:p>
        </p:txBody>
      </p:sp>
      <p:pic>
        <p:nvPicPr>
          <p:cNvPr id="6" name="Afbeelding 5" descr="Afbeelding met tekst, Menselijk gezicht, portret, vrouw&#10;&#10;Automatisch gegenereerde beschrijving">
            <a:extLst>
              <a:ext uri="{FF2B5EF4-FFF2-40B4-BE49-F238E27FC236}">
                <a16:creationId xmlns:a16="http://schemas.microsoft.com/office/drawing/2014/main" id="{D7ADF8A8-86F2-6E3B-BEC0-0C2065051F5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13" y="1542097"/>
            <a:ext cx="7507584" cy="4559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827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167A1ED7-9A0C-620E-C91B-783B2CAC9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4800" y="485475"/>
            <a:ext cx="5004000" cy="648000"/>
          </a:xfrm>
        </p:spPr>
        <p:txBody>
          <a:bodyPr/>
          <a:lstStyle/>
          <a:p>
            <a:r>
              <a:rPr lang="nl-NL" sz="2400" b="0" dirty="0"/>
              <a:t>hoog risico systemen: producten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CAD25CA-22B0-EB08-A4B5-EEC045443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800" y="1256743"/>
            <a:ext cx="5004000" cy="4905160"/>
          </a:xfrm>
        </p:spPr>
        <p:txBody>
          <a:bodyPr/>
          <a:lstStyle/>
          <a:p>
            <a:r>
              <a:rPr lang="nl-NL" sz="2000" dirty="0"/>
              <a:t>AI-systemen in al gereguleerde producten of op zichzelf staand die al door een onafhankelijke partij moeten worden beoordeeld, zoals: </a:t>
            </a:r>
          </a:p>
          <a:p>
            <a:r>
              <a:rPr lang="nl-NL" sz="2000" dirty="0"/>
              <a:t>Speelgoed, machines, drones, liften, radioapparatuur, etc.</a:t>
            </a:r>
          </a:p>
          <a:p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44B7653-AFC6-552B-50F1-172D525521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53893" y="486247"/>
            <a:ext cx="5004000" cy="647228"/>
          </a:xfrm>
        </p:spPr>
        <p:txBody>
          <a:bodyPr/>
          <a:lstStyle/>
          <a:p>
            <a:r>
              <a:rPr lang="nl-NL" sz="2400" b="0" dirty="0"/>
              <a:t>hoog risico systemen: toepassingsgebieden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722C86FB-2E7B-496B-60EA-29BF58DBC5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53199" y="1256743"/>
            <a:ext cx="5005388" cy="4964670"/>
          </a:xfrm>
        </p:spPr>
        <p:txBody>
          <a:bodyPr>
            <a:normAutofit lnSpcReduction="10000"/>
          </a:bodyPr>
          <a:lstStyle/>
          <a:p>
            <a:r>
              <a:rPr lang="nl-NL" sz="2400" dirty="0"/>
              <a:t>AI-systemen in bepaalde toepassingsgebieden, zoals:</a:t>
            </a:r>
          </a:p>
          <a:p>
            <a:r>
              <a:rPr lang="nl-NL" sz="2400" dirty="0"/>
              <a:t>Biometrie</a:t>
            </a:r>
          </a:p>
          <a:p>
            <a:r>
              <a:rPr lang="nl-NL" dirty="0"/>
              <a:t>Onderwijs</a:t>
            </a:r>
          </a:p>
          <a:p>
            <a:r>
              <a:rPr lang="nl-NL" dirty="0"/>
              <a:t>Kritieke infrastructuren</a:t>
            </a:r>
          </a:p>
          <a:p>
            <a:r>
              <a:rPr lang="nl-NL" dirty="0"/>
              <a:t>Arbeid</a:t>
            </a:r>
          </a:p>
          <a:p>
            <a:r>
              <a:rPr lang="nl-NL" dirty="0"/>
              <a:t>Rechtshandhaving</a:t>
            </a:r>
          </a:p>
          <a:p>
            <a:r>
              <a:rPr lang="nl-NL" dirty="0"/>
              <a:t>Essentiële private/publieke diensten</a:t>
            </a:r>
          </a:p>
          <a:p>
            <a:r>
              <a:rPr lang="nl-NL" dirty="0"/>
              <a:t>Migratie</a:t>
            </a:r>
          </a:p>
          <a:p>
            <a:r>
              <a:rPr lang="nl-NL" dirty="0"/>
              <a:t>Democratische processen</a:t>
            </a:r>
          </a:p>
          <a:p>
            <a:endParaRPr lang="nl-NL" dirty="0"/>
          </a:p>
          <a:p>
            <a:endParaRPr lang="nl-NL" sz="2400" dirty="0"/>
          </a:p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6956757-EAC1-216F-08CA-8AE4B170D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7FF2E2AB-4DF7-5029-EA7E-E5245B337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2323" y="3691449"/>
            <a:ext cx="3578944" cy="268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41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5CB9CAF8-E3C8-D7F8-5BB2-8ECDC6BC9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Eisen hoog-risico AI-systemen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F284CEC-7D00-106B-8C54-AF6B587CD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4EDDA472-E70C-BCEC-9FF3-44F67ED5267D}"/>
              </a:ext>
            </a:extLst>
          </p:cNvPr>
          <p:cNvSpPr/>
          <p:nvPr/>
        </p:nvSpPr>
        <p:spPr>
          <a:xfrm>
            <a:off x="4329611" y="3250261"/>
            <a:ext cx="3410739" cy="132107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Conformiteitsbeoordeling</a:t>
            </a:r>
          </a:p>
        </p:txBody>
      </p:sp>
      <p:sp>
        <p:nvSpPr>
          <p:cNvPr id="8" name="Ovaal 7">
            <a:extLst>
              <a:ext uri="{FF2B5EF4-FFF2-40B4-BE49-F238E27FC236}">
                <a16:creationId xmlns:a16="http://schemas.microsoft.com/office/drawing/2014/main" id="{6C824FC8-CC88-F039-DE3E-C89AB77B7E34}"/>
              </a:ext>
            </a:extLst>
          </p:cNvPr>
          <p:cNvSpPr/>
          <p:nvPr/>
        </p:nvSpPr>
        <p:spPr>
          <a:xfrm>
            <a:off x="4577590" y="1801357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Risicobeheer-systeem</a:t>
            </a:r>
          </a:p>
        </p:txBody>
      </p:sp>
      <p:sp>
        <p:nvSpPr>
          <p:cNvPr id="15" name="Ovaal 14">
            <a:extLst>
              <a:ext uri="{FF2B5EF4-FFF2-40B4-BE49-F238E27FC236}">
                <a16:creationId xmlns:a16="http://schemas.microsoft.com/office/drawing/2014/main" id="{EA433D08-C544-76FF-028B-818D6BB94936}"/>
              </a:ext>
            </a:extLst>
          </p:cNvPr>
          <p:cNvSpPr/>
          <p:nvPr/>
        </p:nvSpPr>
        <p:spPr>
          <a:xfrm>
            <a:off x="8466633" y="2125634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Data en databeheer</a:t>
            </a:r>
          </a:p>
        </p:txBody>
      </p:sp>
      <p:sp>
        <p:nvSpPr>
          <p:cNvPr id="16" name="Ovaal 15">
            <a:extLst>
              <a:ext uri="{FF2B5EF4-FFF2-40B4-BE49-F238E27FC236}">
                <a16:creationId xmlns:a16="http://schemas.microsoft.com/office/drawing/2014/main" id="{04092B18-C373-285B-B1CD-4A4FBD9945FC}"/>
              </a:ext>
            </a:extLst>
          </p:cNvPr>
          <p:cNvSpPr/>
          <p:nvPr/>
        </p:nvSpPr>
        <p:spPr>
          <a:xfrm>
            <a:off x="8521769" y="4045880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Technische documentatie</a:t>
            </a:r>
          </a:p>
        </p:txBody>
      </p:sp>
      <p:sp>
        <p:nvSpPr>
          <p:cNvPr id="17" name="Ovaal 16">
            <a:extLst>
              <a:ext uri="{FF2B5EF4-FFF2-40B4-BE49-F238E27FC236}">
                <a16:creationId xmlns:a16="http://schemas.microsoft.com/office/drawing/2014/main" id="{69B075C0-4576-44FA-D3BD-AF56389701BD}"/>
              </a:ext>
            </a:extLst>
          </p:cNvPr>
          <p:cNvSpPr/>
          <p:nvPr/>
        </p:nvSpPr>
        <p:spPr>
          <a:xfrm>
            <a:off x="6221940" y="5221861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Registratie van logs</a:t>
            </a:r>
          </a:p>
        </p:txBody>
      </p:sp>
      <p:sp>
        <p:nvSpPr>
          <p:cNvPr id="18" name="Ovaal 17">
            <a:extLst>
              <a:ext uri="{FF2B5EF4-FFF2-40B4-BE49-F238E27FC236}">
                <a16:creationId xmlns:a16="http://schemas.microsoft.com/office/drawing/2014/main" id="{F081239F-C6B6-E3E2-B3F8-7EA54DFB976B}"/>
              </a:ext>
            </a:extLst>
          </p:cNvPr>
          <p:cNvSpPr/>
          <p:nvPr/>
        </p:nvSpPr>
        <p:spPr>
          <a:xfrm>
            <a:off x="2601981" y="5170506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Transparantie/ </a:t>
            </a:r>
            <a:r>
              <a:rPr kumimoji="0" lang="nl-NL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Informatie-verstrekking</a:t>
            </a: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aan gebruikers</a:t>
            </a:r>
          </a:p>
        </p:txBody>
      </p:sp>
      <p:sp>
        <p:nvSpPr>
          <p:cNvPr id="19" name="Ovaal 18">
            <a:extLst>
              <a:ext uri="{FF2B5EF4-FFF2-40B4-BE49-F238E27FC236}">
                <a16:creationId xmlns:a16="http://schemas.microsoft.com/office/drawing/2014/main" id="{BB49EFFD-4131-6CFA-E521-28C152D7F6AF}"/>
              </a:ext>
            </a:extLst>
          </p:cNvPr>
          <p:cNvSpPr/>
          <p:nvPr/>
        </p:nvSpPr>
        <p:spPr>
          <a:xfrm>
            <a:off x="511373" y="3942514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Menselijk toezicht</a:t>
            </a:r>
          </a:p>
        </p:txBody>
      </p:sp>
      <p:sp>
        <p:nvSpPr>
          <p:cNvPr id="20" name="Ovaal 19">
            <a:extLst>
              <a:ext uri="{FF2B5EF4-FFF2-40B4-BE49-F238E27FC236}">
                <a16:creationId xmlns:a16="http://schemas.microsoft.com/office/drawing/2014/main" id="{EABCC168-9DBA-F285-4713-2DA35911CC19}"/>
              </a:ext>
            </a:extLst>
          </p:cNvPr>
          <p:cNvSpPr/>
          <p:nvPr/>
        </p:nvSpPr>
        <p:spPr>
          <a:xfrm>
            <a:off x="688548" y="2148149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Nauwkeurig, robuust, cyberveilig</a:t>
            </a:r>
          </a:p>
        </p:txBody>
      </p:sp>
    </p:spTree>
    <p:extLst>
      <p:ext uri="{BB962C8B-B14F-4D97-AF65-F5344CB8AC3E}">
        <p14:creationId xmlns:p14="http://schemas.microsoft.com/office/powerpoint/2010/main" val="1563554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5CB9CAF8-E3C8-D7F8-5BB2-8ECDC6BC9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Eisen hoog-risico AI-systemen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F284CEC-7D00-106B-8C54-AF6B587CD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4EDDA472-E70C-BCEC-9FF3-44F67ED5267D}"/>
              </a:ext>
            </a:extLst>
          </p:cNvPr>
          <p:cNvSpPr/>
          <p:nvPr/>
        </p:nvSpPr>
        <p:spPr>
          <a:xfrm>
            <a:off x="4329611" y="3250261"/>
            <a:ext cx="3410739" cy="132107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Conformiteitsbeoordeling</a:t>
            </a:r>
          </a:p>
        </p:txBody>
      </p:sp>
      <p:sp>
        <p:nvSpPr>
          <p:cNvPr id="8" name="Ovaal 7">
            <a:extLst>
              <a:ext uri="{FF2B5EF4-FFF2-40B4-BE49-F238E27FC236}">
                <a16:creationId xmlns:a16="http://schemas.microsoft.com/office/drawing/2014/main" id="{6C824FC8-CC88-F039-DE3E-C89AB77B7E34}"/>
              </a:ext>
            </a:extLst>
          </p:cNvPr>
          <p:cNvSpPr/>
          <p:nvPr/>
        </p:nvSpPr>
        <p:spPr>
          <a:xfrm>
            <a:off x="4577590" y="1801357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Risicobeheer-systeem</a:t>
            </a:r>
          </a:p>
        </p:txBody>
      </p:sp>
      <p:sp>
        <p:nvSpPr>
          <p:cNvPr id="15" name="Ovaal 14">
            <a:extLst>
              <a:ext uri="{FF2B5EF4-FFF2-40B4-BE49-F238E27FC236}">
                <a16:creationId xmlns:a16="http://schemas.microsoft.com/office/drawing/2014/main" id="{EA433D08-C544-76FF-028B-818D6BB94936}"/>
              </a:ext>
            </a:extLst>
          </p:cNvPr>
          <p:cNvSpPr/>
          <p:nvPr/>
        </p:nvSpPr>
        <p:spPr>
          <a:xfrm>
            <a:off x="8466633" y="2125634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Data en databeheer</a:t>
            </a:r>
          </a:p>
        </p:txBody>
      </p:sp>
      <p:sp>
        <p:nvSpPr>
          <p:cNvPr id="16" name="Ovaal 15">
            <a:extLst>
              <a:ext uri="{FF2B5EF4-FFF2-40B4-BE49-F238E27FC236}">
                <a16:creationId xmlns:a16="http://schemas.microsoft.com/office/drawing/2014/main" id="{04092B18-C373-285B-B1CD-4A4FBD9945FC}"/>
              </a:ext>
            </a:extLst>
          </p:cNvPr>
          <p:cNvSpPr/>
          <p:nvPr/>
        </p:nvSpPr>
        <p:spPr>
          <a:xfrm>
            <a:off x="8521769" y="4045880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Technische documentatie</a:t>
            </a:r>
          </a:p>
        </p:txBody>
      </p:sp>
      <p:sp>
        <p:nvSpPr>
          <p:cNvPr id="17" name="Ovaal 16">
            <a:extLst>
              <a:ext uri="{FF2B5EF4-FFF2-40B4-BE49-F238E27FC236}">
                <a16:creationId xmlns:a16="http://schemas.microsoft.com/office/drawing/2014/main" id="{69B075C0-4576-44FA-D3BD-AF56389701BD}"/>
              </a:ext>
            </a:extLst>
          </p:cNvPr>
          <p:cNvSpPr/>
          <p:nvPr/>
        </p:nvSpPr>
        <p:spPr>
          <a:xfrm>
            <a:off x="6221940" y="5221861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Registratie van logs</a:t>
            </a:r>
          </a:p>
        </p:txBody>
      </p:sp>
      <p:sp>
        <p:nvSpPr>
          <p:cNvPr id="18" name="Ovaal 17">
            <a:extLst>
              <a:ext uri="{FF2B5EF4-FFF2-40B4-BE49-F238E27FC236}">
                <a16:creationId xmlns:a16="http://schemas.microsoft.com/office/drawing/2014/main" id="{F081239F-C6B6-E3E2-B3F8-7EA54DFB976B}"/>
              </a:ext>
            </a:extLst>
          </p:cNvPr>
          <p:cNvSpPr/>
          <p:nvPr/>
        </p:nvSpPr>
        <p:spPr>
          <a:xfrm>
            <a:off x="2601981" y="5170506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Informatie-verstrekking aan gebruikers</a:t>
            </a:r>
          </a:p>
        </p:txBody>
      </p:sp>
      <p:sp>
        <p:nvSpPr>
          <p:cNvPr id="19" name="Ovaal 18">
            <a:extLst>
              <a:ext uri="{FF2B5EF4-FFF2-40B4-BE49-F238E27FC236}">
                <a16:creationId xmlns:a16="http://schemas.microsoft.com/office/drawing/2014/main" id="{BB49EFFD-4131-6CFA-E521-28C152D7F6AF}"/>
              </a:ext>
            </a:extLst>
          </p:cNvPr>
          <p:cNvSpPr/>
          <p:nvPr/>
        </p:nvSpPr>
        <p:spPr>
          <a:xfrm>
            <a:off x="511373" y="3942514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Menselijk toezicht</a:t>
            </a:r>
          </a:p>
        </p:txBody>
      </p:sp>
      <p:sp>
        <p:nvSpPr>
          <p:cNvPr id="20" name="Ovaal 19">
            <a:extLst>
              <a:ext uri="{FF2B5EF4-FFF2-40B4-BE49-F238E27FC236}">
                <a16:creationId xmlns:a16="http://schemas.microsoft.com/office/drawing/2014/main" id="{EABCC168-9DBA-F285-4713-2DA35911CC19}"/>
              </a:ext>
            </a:extLst>
          </p:cNvPr>
          <p:cNvSpPr/>
          <p:nvPr/>
        </p:nvSpPr>
        <p:spPr>
          <a:xfrm>
            <a:off x="688548" y="2148149"/>
            <a:ext cx="3036819" cy="105090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Nauwkeurig, robuust, cyberveilig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2490FE4F-2557-0CFC-6B67-A964CCCD89DE}"/>
              </a:ext>
            </a:extLst>
          </p:cNvPr>
          <p:cNvSpPr/>
          <p:nvPr/>
        </p:nvSpPr>
        <p:spPr>
          <a:xfrm rot="20457143">
            <a:off x="1713016" y="2346160"/>
            <a:ext cx="8765969" cy="21656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5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STANDAARDEN</a:t>
            </a:r>
          </a:p>
        </p:txBody>
      </p:sp>
    </p:spTree>
    <p:extLst>
      <p:ext uri="{BB962C8B-B14F-4D97-AF65-F5344CB8AC3E}">
        <p14:creationId xmlns:p14="http://schemas.microsoft.com/office/powerpoint/2010/main" val="46664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3644CFC0-7DF5-4271-A0CB-34E31CD770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5000" y="2276475"/>
            <a:ext cx="5226050" cy="3944938"/>
          </a:xfrm>
        </p:spPr>
        <p:txBody>
          <a:bodyPr numCol="1">
            <a:normAutofit fontScale="85000" lnSpcReduction="20000"/>
          </a:bodyPr>
          <a:lstStyle/>
          <a:p>
            <a:r>
              <a:rPr lang="en-US" b="1" dirty="0" err="1"/>
              <a:t>Aanbieder</a:t>
            </a:r>
            <a:endParaRPr lang="en-US" b="1" dirty="0"/>
          </a:p>
          <a:p>
            <a:pPr lvl="1"/>
            <a:r>
              <a:rPr lang="en-US" dirty="0" err="1"/>
              <a:t>Risicoassessment</a:t>
            </a:r>
            <a:endParaRPr lang="en-US" dirty="0"/>
          </a:p>
          <a:p>
            <a:pPr lvl="1"/>
            <a:r>
              <a:rPr lang="en-US" dirty="0" err="1"/>
              <a:t>Zorgt</a:t>
            </a:r>
            <a:r>
              <a:rPr lang="en-US" dirty="0"/>
              <a:t> voor </a:t>
            </a:r>
            <a:r>
              <a:rPr lang="en-US" dirty="0" err="1"/>
              <a:t>conformiteit</a:t>
            </a:r>
            <a:r>
              <a:rPr lang="en-US" dirty="0"/>
              <a:t> aan eisen</a:t>
            </a:r>
          </a:p>
          <a:p>
            <a:pPr lvl="1"/>
            <a:r>
              <a:rPr lang="en-US" dirty="0"/>
              <a:t>CE-</a:t>
            </a:r>
            <a:r>
              <a:rPr lang="en-US" dirty="0" err="1"/>
              <a:t>markering</a:t>
            </a:r>
            <a:endParaRPr lang="en-US" dirty="0"/>
          </a:p>
          <a:p>
            <a:pPr lvl="1"/>
            <a:r>
              <a:rPr lang="en-US" dirty="0" err="1"/>
              <a:t>Registratie</a:t>
            </a:r>
            <a:r>
              <a:rPr lang="en-US" dirty="0"/>
              <a:t> EU-database </a:t>
            </a:r>
          </a:p>
          <a:p>
            <a:r>
              <a:rPr lang="en-US" b="1" dirty="0" err="1"/>
              <a:t>Gebruiksverantwoordelijke</a:t>
            </a:r>
            <a:endParaRPr lang="en-US" b="1" dirty="0"/>
          </a:p>
          <a:p>
            <a:pPr lvl="1"/>
            <a:r>
              <a:rPr lang="en-US" dirty="0" err="1"/>
              <a:t>Volgt</a:t>
            </a:r>
            <a:r>
              <a:rPr lang="en-US" dirty="0"/>
              <a:t> </a:t>
            </a:r>
            <a:r>
              <a:rPr lang="en-US" dirty="0" err="1"/>
              <a:t>handleiding</a:t>
            </a:r>
            <a:endParaRPr lang="en-US" dirty="0"/>
          </a:p>
          <a:p>
            <a:pPr lvl="1"/>
            <a:r>
              <a:rPr lang="en-US" dirty="0" err="1"/>
              <a:t>Relevante</a:t>
            </a:r>
            <a:r>
              <a:rPr lang="en-US" dirty="0"/>
              <a:t> input-data</a:t>
            </a:r>
          </a:p>
          <a:p>
            <a:pPr lvl="1"/>
            <a:r>
              <a:rPr lang="en-US" dirty="0"/>
              <a:t>(“</a:t>
            </a:r>
            <a:r>
              <a:rPr lang="en-US" dirty="0" err="1"/>
              <a:t>overheid</a:t>
            </a:r>
            <a:r>
              <a:rPr lang="en-US" dirty="0"/>
              <a:t>”): Mensenrechten impact assessment</a:t>
            </a:r>
          </a:p>
          <a:p>
            <a:pPr lvl="1"/>
            <a:r>
              <a:rPr lang="en-US" dirty="0"/>
              <a:t>(“</a:t>
            </a:r>
            <a:r>
              <a:rPr lang="en-US" dirty="0" err="1"/>
              <a:t>overheid</a:t>
            </a:r>
            <a:r>
              <a:rPr lang="en-US" dirty="0"/>
              <a:t>”): </a:t>
            </a:r>
            <a:r>
              <a:rPr lang="en-US" dirty="0" err="1"/>
              <a:t>Notificatieplicht</a:t>
            </a:r>
            <a:endParaRPr lang="en-US" dirty="0"/>
          </a:p>
          <a:p>
            <a:pPr lvl="1"/>
            <a:r>
              <a:rPr lang="en-US" dirty="0"/>
              <a:t>(“</a:t>
            </a:r>
            <a:r>
              <a:rPr lang="en-US" dirty="0" err="1"/>
              <a:t>overheid</a:t>
            </a:r>
            <a:r>
              <a:rPr lang="en-US" dirty="0"/>
              <a:t>”): </a:t>
            </a:r>
            <a:r>
              <a:rPr lang="en-US" dirty="0" err="1"/>
              <a:t>registratie</a:t>
            </a:r>
            <a:r>
              <a:rPr lang="en-US" dirty="0"/>
              <a:t> </a:t>
            </a:r>
            <a:r>
              <a:rPr lang="en-US" dirty="0" err="1"/>
              <a:t>gebruik</a:t>
            </a:r>
            <a:endParaRPr lang="en-US" dirty="0"/>
          </a:p>
          <a:p>
            <a:endParaRPr lang="en-US" dirty="0"/>
          </a:p>
        </p:txBody>
      </p:sp>
      <p:pic>
        <p:nvPicPr>
          <p:cNvPr id="4" name="Tijdelijke aanduiding voor afbeelding 11" descr="Afbeelding met tekst, brief, boek, illustratie&#10;&#10;Automatisch gegenereerde beschrijving">
            <a:extLst>
              <a:ext uri="{FF2B5EF4-FFF2-40B4-BE49-F238E27FC236}">
                <a16:creationId xmlns:a16="http://schemas.microsoft.com/office/drawing/2014/main" id="{5E1ACD6A-2082-029B-9F48-68A0397218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0" b="33373"/>
          <a:stretch/>
        </p:blipFill>
        <p:spPr>
          <a:xfrm>
            <a:off x="6553199" y="2276475"/>
            <a:ext cx="5004000" cy="3944938"/>
          </a:xfrm>
          <a:prstGeom prst="rect">
            <a:avLst/>
          </a:prstGeom>
          <a:noFill/>
        </p:spPr>
      </p:pic>
      <p:sp>
        <p:nvSpPr>
          <p:cNvPr id="7" name="Titel 6">
            <a:extLst>
              <a:ext uri="{FF2B5EF4-FFF2-40B4-BE49-F238E27FC236}">
                <a16:creationId xmlns:a16="http://schemas.microsoft.com/office/drawing/2014/main" id="{4BA94B90-60CF-4722-8C78-E90BB45A1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</p:spPr>
        <p:txBody>
          <a:bodyPr anchor="b">
            <a:normAutofit/>
          </a:bodyPr>
          <a:lstStyle/>
          <a:p>
            <a:r>
              <a:rPr lang="en-US" sz="3100" dirty="0" err="1"/>
              <a:t>Verplichtingen</a:t>
            </a:r>
            <a:r>
              <a:rPr lang="en-US" sz="3100" dirty="0"/>
              <a:t> voor </a:t>
            </a:r>
            <a:r>
              <a:rPr lang="en-US" sz="3100" dirty="0" err="1"/>
              <a:t>aanbieders</a:t>
            </a:r>
            <a:r>
              <a:rPr lang="en-US" sz="3100" dirty="0"/>
              <a:t> en </a:t>
            </a:r>
            <a:r>
              <a:rPr lang="en-US" sz="3100" dirty="0" err="1"/>
              <a:t>gebruiksverantwoordelijken</a:t>
            </a:r>
            <a:r>
              <a:rPr lang="en-US" sz="3100" dirty="0"/>
              <a:t> van hoog-risico AI</a:t>
            </a:r>
            <a:endParaRPr lang="nl-NL" sz="3100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CDFF61-A0B3-4153-94FD-7DEABD569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 anchor="b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nl-NL" sz="105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4901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4BA94B90-60CF-4722-8C78-E90BB45A1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</p:spPr>
        <p:txBody>
          <a:bodyPr anchor="b">
            <a:normAutofit/>
          </a:bodyPr>
          <a:lstStyle/>
          <a:p>
            <a:pPr algn="ctr"/>
            <a:r>
              <a:rPr lang="nl-NL" sz="3100" dirty="0"/>
              <a:t>Systemen met manipulatierisico’s: Transparantieverplichtingen 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3D8268E9-FA62-28EC-A3D9-2C7C55C6A10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58859" y="2276475"/>
            <a:ext cx="3600000" cy="3937000"/>
          </a:xfrm>
        </p:spPr>
        <p:txBody>
          <a:bodyPr>
            <a:normAutofit/>
          </a:bodyPr>
          <a:lstStyle/>
          <a:p>
            <a:endParaRPr lang="nl-NL" dirty="0"/>
          </a:p>
          <a:p>
            <a:endParaRPr lang="nl-NL" dirty="0"/>
          </a:p>
          <a:p>
            <a:r>
              <a:rPr lang="nl-NL" dirty="0"/>
              <a:t>Voor </a:t>
            </a:r>
            <a:r>
              <a:rPr lang="nl-NL" dirty="0" err="1"/>
              <a:t>oa</a:t>
            </a:r>
            <a:r>
              <a:rPr lang="nl-NL" dirty="0"/>
              <a:t>. </a:t>
            </a:r>
          </a:p>
          <a:p>
            <a:r>
              <a:rPr lang="nl-NL" dirty="0"/>
              <a:t>Bots, </a:t>
            </a:r>
            <a:r>
              <a:rPr lang="nl-NL" dirty="0" err="1"/>
              <a:t>Deepfakes</a:t>
            </a:r>
            <a:r>
              <a:rPr lang="nl-NL" dirty="0"/>
              <a:t> en tekst.</a:t>
            </a:r>
          </a:p>
          <a:p>
            <a:endParaRPr lang="nl-NL" dirty="0"/>
          </a:p>
          <a:p>
            <a:endParaRPr lang="nl-NL" dirty="0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DF905C60-7EDD-0E12-7B5C-FA0832E7D7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2306"/>
          <a:stretch/>
        </p:blipFill>
        <p:spPr>
          <a:xfrm>
            <a:off x="635000" y="2276475"/>
            <a:ext cx="7178964" cy="3944938"/>
          </a:xfrm>
          <a:prstGeom prst="rect">
            <a:avLst/>
          </a:prstGeom>
          <a:noFill/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B4BC7AE1-1641-099A-44FC-5B4F0F77851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6553199" y="6221413"/>
            <a:ext cx="5005389" cy="322075"/>
          </a:xfrm>
        </p:spPr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10A0A6AF-03C5-477E-939A-E28F7E7F05EA}" type="slidenum">
              <a:rPr lang="nl-NL" smtClean="0"/>
              <a:pPr>
                <a:spcAft>
                  <a:spcPts val="600"/>
                </a:spcAft>
              </a:pPr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73838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21F5D1F2-0121-4971-B275-9120A4E07615}"/>
              </a:ext>
            </a:extLst>
          </p:cNvPr>
          <p:cNvCxnSpPr>
            <a:cxnSpLocks/>
          </p:cNvCxnSpPr>
          <p:nvPr/>
        </p:nvCxnSpPr>
        <p:spPr>
          <a:xfrm flipH="1" flipV="1">
            <a:off x="10936639" y="2223445"/>
            <a:ext cx="25134" cy="814736"/>
          </a:xfrm>
          <a:prstGeom prst="line">
            <a:avLst/>
          </a:prstGeom>
          <a:solidFill>
            <a:schemeClr val="bg1"/>
          </a:solidFill>
        </p:spPr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2882932D-DD51-4CBE-9A42-CD6A7418ADB6}"/>
              </a:ext>
            </a:extLst>
          </p:cNvPr>
          <p:cNvCxnSpPr>
            <a:cxnSpLocks/>
          </p:cNvCxnSpPr>
          <p:nvPr/>
        </p:nvCxnSpPr>
        <p:spPr>
          <a:xfrm flipH="1" flipV="1">
            <a:off x="10948260" y="1412775"/>
            <a:ext cx="25134" cy="814736"/>
          </a:xfrm>
          <a:prstGeom prst="line">
            <a:avLst/>
          </a:prstGeom>
          <a:solidFill>
            <a:schemeClr val="bg1"/>
          </a:solidFill>
        </p:spPr>
      </p:cxnSp>
      <p:sp>
        <p:nvSpPr>
          <p:cNvPr id="71" name="Arrow: Notched Right 70">
            <a:extLst>
              <a:ext uri="{FF2B5EF4-FFF2-40B4-BE49-F238E27FC236}">
                <a16:creationId xmlns:a16="http://schemas.microsoft.com/office/drawing/2014/main" id="{82A32B9A-2A6C-4831-838F-3A13E9BAE157}"/>
              </a:ext>
            </a:extLst>
          </p:cNvPr>
          <p:cNvSpPr/>
          <p:nvPr/>
        </p:nvSpPr>
        <p:spPr>
          <a:xfrm>
            <a:off x="223885" y="3734718"/>
            <a:ext cx="11542395" cy="133260"/>
          </a:xfrm>
          <a:prstGeom prst="notchedRightArrow">
            <a:avLst/>
          </a:prstGeom>
          <a:solidFill>
            <a:srgbClr val="01689B"/>
          </a:solidFill>
          <a:ln>
            <a:solidFill>
              <a:srgbClr val="01689B"/>
            </a:solidFill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3ABEEDD8-93DB-48C5-B74C-275E14795261}"/>
              </a:ext>
            </a:extLst>
          </p:cNvPr>
          <p:cNvSpPr txBox="1"/>
          <p:nvPr/>
        </p:nvSpPr>
        <p:spPr>
          <a:xfrm>
            <a:off x="11232016" y="3471244"/>
            <a:ext cx="6211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2024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6BD938ED-4A22-4538-956B-1D3AF3A315A5}"/>
              </a:ext>
            </a:extLst>
          </p:cNvPr>
          <p:cNvSpPr/>
          <p:nvPr/>
        </p:nvSpPr>
        <p:spPr>
          <a:xfrm>
            <a:off x="1102575" y="3639348"/>
            <a:ext cx="324000" cy="324000"/>
          </a:xfrm>
          <a:prstGeom prst="ellipse">
            <a:avLst/>
          </a:prstGeom>
          <a:solidFill>
            <a:srgbClr val="154273"/>
          </a:solidFill>
          <a:ln w="19050">
            <a:solidFill>
              <a:srgbClr val="FFFFF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3231" tIns="33231" rIns="33231" bIns="3323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511E871C-0823-4773-8B64-659AFAF4AD12}"/>
              </a:ext>
            </a:extLst>
          </p:cNvPr>
          <p:cNvSpPr/>
          <p:nvPr/>
        </p:nvSpPr>
        <p:spPr>
          <a:xfrm>
            <a:off x="6974849" y="3657508"/>
            <a:ext cx="323695" cy="320452"/>
          </a:xfrm>
          <a:prstGeom prst="ellipse">
            <a:avLst/>
          </a:prstGeom>
          <a:solidFill>
            <a:srgbClr val="154273"/>
          </a:solidFill>
          <a:ln w="19050">
            <a:solidFill>
              <a:srgbClr val="FFFFF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3231" tIns="33231" rIns="33231" bIns="3323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6E0372F3-AA84-49DA-8FA8-6D87C9865628}"/>
              </a:ext>
            </a:extLst>
          </p:cNvPr>
          <p:cNvSpPr txBox="1"/>
          <p:nvPr/>
        </p:nvSpPr>
        <p:spPr>
          <a:xfrm>
            <a:off x="122980" y="3471245"/>
            <a:ext cx="6597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2021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1" name="Rectangle: Rounded Corners 100">
            <a:extLst>
              <a:ext uri="{FF2B5EF4-FFF2-40B4-BE49-F238E27FC236}">
                <a16:creationId xmlns:a16="http://schemas.microsoft.com/office/drawing/2014/main" id="{DAECA721-3E29-484E-89DC-0998889DA059}"/>
              </a:ext>
            </a:extLst>
          </p:cNvPr>
          <p:cNvSpPr/>
          <p:nvPr/>
        </p:nvSpPr>
        <p:spPr>
          <a:xfrm>
            <a:off x="1476636" y="2336677"/>
            <a:ext cx="5226497" cy="459700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Mei 2021 – november 2022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Behandeling in de Raad (37 besprekingen en 7 schriftelijke rondes)</a:t>
            </a:r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60E4BCCD-8D20-4258-8790-E1C1DF9B1CF8}"/>
              </a:ext>
            </a:extLst>
          </p:cNvPr>
          <p:cNvSpPr/>
          <p:nvPr/>
        </p:nvSpPr>
        <p:spPr>
          <a:xfrm>
            <a:off x="50538" y="4518318"/>
            <a:ext cx="1678107" cy="817245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21 april 2021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r>
              <a:rPr kumimoji="0" lang="nl-NL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ublicatie</a:t>
            </a:r>
            <a:r>
              <a:rPr kumimoji="0" lang="nl-NL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kumimoji="0" lang="nl-NL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wets</a:t>
            </a:r>
            <a:r>
              <a:rPr kumimoji="0" lang="nl-NL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</a:t>
            </a:r>
            <a:r>
              <a:rPr kumimoji="0" lang="nl-NL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oorstel</a:t>
            </a:r>
            <a:r>
              <a:rPr kumimoji="0" lang="nl-NL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Europese Commissie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2C143AD-9653-4606-94C2-B134EDFAEB46}"/>
              </a:ext>
            </a:extLst>
          </p:cNvPr>
          <p:cNvCxnSpPr>
            <a:cxnSpLocks/>
            <a:stCxn id="77" idx="4"/>
            <a:endCxn id="54" idx="0"/>
          </p:cNvCxnSpPr>
          <p:nvPr/>
        </p:nvCxnSpPr>
        <p:spPr>
          <a:xfrm flipH="1">
            <a:off x="889592" y="3963348"/>
            <a:ext cx="374983" cy="5549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8C98DFBD-60DD-4579-9AA7-5B01BBC8D01D}"/>
              </a:ext>
            </a:extLst>
          </p:cNvPr>
          <p:cNvSpPr/>
          <p:nvPr/>
        </p:nvSpPr>
        <p:spPr>
          <a:xfrm>
            <a:off x="1884418" y="4365085"/>
            <a:ext cx="1313889" cy="1140738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31 mei 2021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Eerste beoordeling door Nederland vastgesteld (BNC-fiche)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ADA36DCB-935F-40BD-8C1A-4CEDFE9189F6}"/>
              </a:ext>
            </a:extLst>
          </p:cNvPr>
          <p:cNvSpPr/>
          <p:nvPr/>
        </p:nvSpPr>
        <p:spPr>
          <a:xfrm>
            <a:off x="1635304" y="3637574"/>
            <a:ext cx="324000" cy="324000"/>
          </a:xfrm>
          <a:prstGeom prst="ellipse">
            <a:avLst/>
          </a:prstGeom>
          <a:solidFill>
            <a:srgbClr val="154273"/>
          </a:solidFill>
          <a:ln w="19050">
            <a:solidFill>
              <a:srgbClr val="FFFFF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3231" tIns="33231" rIns="33231" bIns="3323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31" name="Rectangle: Rounded Corners 130">
            <a:extLst>
              <a:ext uri="{FF2B5EF4-FFF2-40B4-BE49-F238E27FC236}">
                <a16:creationId xmlns:a16="http://schemas.microsoft.com/office/drawing/2014/main" id="{86094534-3341-4561-8123-A67D03225882}"/>
              </a:ext>
            </a:extLst>
          </p:cNvPr>
          <p:cNvSpPr/>
          <p:nvPr/>
        </p:nvSpPr>
        <p:spPr>
          <a:xfrm>
            <a:off x="5697970" y="4862917"/>
            <a:ext cx="1935974" cy="476726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 december 2022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Akkoord in Telecomraad</a:t>
            </a:r>
          </a:p>
        </p:txBody>
      </p:sp>
      <p:sp>
        <p:nvSpPr>
          <p:cNvPr id="138" name="Rectangle: Rounded Corners 137">
            <a:extLst>
              <a:ext uri="{FF2B5EF4-FFF2-40B4-BE49-F238E27FC236}">
                <a16:creationId xmlns:a16="http://schemas.microsoft.com/office/drawing/2014/main" id="{673887A8-5F9D-4BF2-97D6-AF80CE6623F5}"/>
              </a:ext>
            </a:extLst>
          </p:cNvPr>
          <p:cNvSpPr/>
          <p:nvPr/>
        </p:nvSpPr>
        <p:spPr>
          <a:xfrm>
            <a:off x="1718109" y="2976140"/>
            <a:ext cx="6792587" cy="476726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Juni 2021 – juni 2023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Behandeling in Europees Parlement</a:t>
            </a:r>
            <a:endParaRPr kumimoji="0" lang="nl-NL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D3A8303C-4E9A-438D-8EB9-743BBA69F04D}"/>
              </a:ext>
            </a:extLst>
          </p:cNvPr>
          <p:cNvSpPr/>
          <p:nvPr/>
        </p:nvSpPr>
        <p:spPr>
          <a:xfrm>
            <a:off x="11019489" y="3647739"/>
            <a:ext cx="323695" cy="320452"/>
          </a:xfrm>
          <a:prstGeom prst="ellipse">
            <a:avLst/>
          </a:prstGeom>
          <a:solidFill>
            <a:srgbClr val="154273"/>
          </a:solidFill>
          <a:ln w="19050">
            <a:solidFill>
              <a:srgbClr val="FFFFF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3231" tIns="33231" rIns="33231" bIns="3323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7701AFDD-FBA3-4F94-9704-E368CD6F0DAA}"/>
              </a:ext>
            </a:extLst>
          </p:cNvPr>
          <p:cNvSpPr/>
          <p:nvPr/>
        </p:nvSpPr>
        <p:spPr>
          <a:xfrm>
            <a:off x="9917208" y="4660462"/>
            <a:ext cx="1935974" cy="664012"/>
          </a:xfrm>
          <a:prstGeom prst="roundRect">
            <a:avLst/>
          </a:prstGeom>
          <a:solidFill>
            <a:srgbClr val="00B050">
              <a:alpha val="7843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9 december 2023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Voorlopig politiek akkoord</a:t>
            </a:r>
            <a:endParaRPr kumimoji="0" lang="nl-NL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BF370937-6C80-AE11-C431-9BB0413DF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348" y="791856"/>
            <a:ext cx="10923588" cy="948047"/>
          </a:xfrm>
        </p:spPr>
        <p:txBody>
          <a:bodyPr/>
          <a:lstStyle/>
          <a:p>
            <a:pPr algn="ctr"/>
            <a:r>
              <a:rPr lang="nl-NL" dirty="0"/>
              <a:t>Tijdlijn Europese AI-verordening</a:t>
            </a:r>
          </a:p>
        </p:txBody>
      </p:sp>
      <p:cxnSp>
        <p:nvCxnSpPr>
          <p:cNvPr id="10" name="Straight Connector 11">
            <a:extLst>
              <a:ext uri="{FF2B5EF4-FFF2-40B4-BE49-F238E27FC236}">
                <a16:creationId xmlns:a16="http://schemas.microsoft.com/office/drawing/2014/main" id="{DEA12E03-F0B6-69D4-6622-97351E8D95BD}"/>
              </a:ext>
            </a:extLst>
          </p:cNvPr>
          <p:cNvCxnSpPr>
            <a:cxnSpLocks/>
            <a:stCxn id="83" idx="4"/>
            <a:endCxn id="81" idx="0"/>
          </p:cNvCxnSpPr>
          <p:nvPr/>
        </p:nvCxnSpPr>
        <p:spPr>
          <a:xfrm>
            <a:off x="1797304" y="3961574"/>
            <a:ext cx="744059" cy="4035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Rectangle: Rounded Corners 137">
            <a:extLst>
              <a:ext uri="{FF2B5EF4-FFF2-40B4-BE49-F238E27FC236}">
                <a16:creationId xmlns:a16="http://schemas.microsoft.com/office/drawing/2014/main" id="{C6A5D0C1-6050-BD55-23DD-4F6F4977D3F8}"/>
              </a:ext>
            </a:extLst>
          </p:cNvPr>
          <p:cNvSpPr/>
          <p:nvPr/>
        </p:nvSpPr>
        <p:spPr>
          <a:xfrm>
            <a:off x="8797390" y="2976140"/>
            <a:ext cx="2383246" cy="476726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 juni – 9 december 2023</a:t>
            </a:r>
            <a:endParaRPr kumimoji="0" lang="nl-NL" sz="11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Triloog</a:t>
            </a:r>
            <a:endParaRPr kumimoji="0" lang="nl-NL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41" name="Straight Connector 5">
            <a:extLst>
              <a:ext uri="{FF2B5EF4-FFF2-40B4-BE49-F238E27FC236}">
                <a16:creationId xmlns:a16="http://schemas.microsoft.com/office/drawing/2014/main" id="{7D257767-699C-D1ED-05D1-CFD4ABAE6CE6}"/>
              </a:ext>
            </a:extLst>
          </p:cNvPr>
          <p:cNvCxnSpPr>
            <a:cxnSpLocks/>
            <a:stCxn id="56" idx="4"/>
            <a:endCxn id="58" idx="0"/>
          </p:cNvCxnSpPr>
          <p:nvPr/>
        </p:nvCxnSpPr>
        <p:spPr>
          <a:xfrm flipH="1">
            <a:off x="10885195" y="3968191"/>
            <a:ext cx="296142" cy="6922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5">
            <a:extLst>
              <a:ext uri="{FF2B5EF4-FFF2-40B4-BE49-F238E27FC236}">
                <a16:creationId xmlns:a16="http://schemas.microsoft.com/office/drawing/2014/main" id="{91837F58-3E6D-C04A-B3BF-86512DAEAA78}"/>
              </a:ext>
            </a:extLst>
          </p:cNvPr>
          <p:cNvCxnSpPr>
            <a:cxnSpLocks/>
            <a:stCxn id="97" idx="4"/>
            <a:endCxn id="131" idx="0"/>
          </p:cNvCxnSpPr>
          <p:nvPr/>
        </p:nvCxnSpPr>
        <p:spPr>
          <a:xfrm flipH="1">
            <a:off x="6665957" y="3977960"/>
            <a:ext cx="470740" cy="8849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Rectangle: Rounded Corners 130">
            <a:extLst>
              <a:ext uri="{FF2B5EF4-FFF2-40B4-BE49-F238E27FC236}">
                <a16:creationId xmlns:a16="http://schemas.microsoft.com/office/drawing/2014/main" id="{B7396502-0D74-2E71-17E2-DBFB1D8D4741}"/>
              </a:ext>
            </a:extLst>
          </p:cNvPr>
          <p:cNvSpPr/>
          <p:nvPr/>
        </p:nvSpPr>
        <p:spPr>
          <a:xfrm>
            <a:off x="7807589" y="4479475"/>
            <a:ext cx="1935974" cy="664012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 juni 2023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Standpunt Europees Parlement</a:t>
            </a:r>
          </a:p>
        </p:txBody>
      </p:sp>
      <p:sp>
        <p:nvSpPr>
          <p:cNvPr id="70" name="Oval 96">
            <a:extLst>
              <a:ext uri="{FF2B5EF4-FFF2-40B4-BE49-F238E27FC236}">
                <a16:creationId xmlns:a16="http://schemas.microsoft.com/office/drawing/2014/main" id="{607CB135-E81D-56A9-4FFA-0F960D498375}"/>
              </a:ext>
            </a:extLst>
          </p:cNvPr>
          <p:cNvSpPr/>
          <p:nvPr/>
        </p:nvSpPr>
        <p:spPr>
          <a:xfrm>
            <a:off x="8635542" y="3668581"/>
            <a:ext cx="323695" cy="320452"/>
          </a:xfrm>
          <a:prstGeom prst="ellipse">
            <a:avLst/>
          </a:prstGeom>
          <a:solidFill>
            <a:srgbClr val="154273"/>
          </a:solidFill>
          <a:ln w="19050">
            <a:solidFill>
              <a:srgbClr val="FFFFF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3231" tIns="33231" rIns="33231" bIns="3323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cxnSp>
        <p:nvCxnSpPr>
          <p:cNvPr id="72" name="Straight Connector 5">
            <a:extLst>
              <a:ext uri="{FF2B5EF4-FFF2-40B4-BE49-F238E27FC236}">
                <a16:creationId xmlns:a16="http://schemas.microsoft.com/office/drawing/2014/main" id="{BA6CBC4F-C7D9-9FE8-D81C-81CBA30FC591}"/>
              </a:ext>
            </a:extLst>
          </p:cNvPr>
          <p:cNvCxnSpPr>
            <a:cxnSpLocks/>
            <a:stCxn id="70" idx="4"/>
            <a:endCxn id="68" idx="0"/>
          </p:cNvCxnSpPr>
          <p:nvPr/>
        </p:nvCxnSpPr>
        <p:spPr>
          <a:xfrm flipH="1">
            <a:off x="8775576" y="3989033"/>
            <a:ext cx="21814" cy="49044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Rectangle: Rounded Corners 80">
            <a:extLst>
              <a:ext uri="{FF2B5EF4-FFF2-40B4-BE49-F238E27FC236}">
                <a16:creationId xmlns:a16="http://schemas.microsoft.com/office/drawing/2014/main" id="{DB632A94-4D09-35D7-9E21-B9BD94EC4013}"/>
              </a:ext>
            </a:extLst>
          </p:cNvPr>
          <p:cNvSpPr/>
          <p:nvPr/>
        </p:nvSpPr>
        <p:spPr>
          <a:xfrm>
            <a:off x="3603810" y="4365085"/>
            <a:ext cx="1864368" cy="970478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Voorjaar 2022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Wekelijkse interdepartementale standpuntbepaling-sessies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3" name="TextBox 97">
            <a:extLst>
              <a:ext uri="{FF2B5EF4-FFF2-40B4-BE49-F238E27FC236}">
                <a16:creationId xmlns:a16="http://schemas.microsoft.com/office/drawing/2014/main" id="{555DE8B1-19A8-6676-9A02-379EAAF9CC77}"/>
              </a:ext>
            </a:extLst>
          </p:cNvPr>
          <p:cNvSpPr txBox="1"/>
          <p:nvPr/>
        </p:nvSpPr>
        <p:spPr>
          <a:xfrm>
            <a:off x="3865868" y="3513457"/>
            <a:ext cx="7002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2022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4" name="TextBox 97">
            <a:extLst>
              <a:ext uri="{FF2B5EF4-FFF2-40B4-BE49-F238E27FC236}">
                <a16:creationId xmlns:a16="http://schemas.microsoft.com/office/drawing/2014/main" id="{EAB7880A-8F66-4227-9DC6-940C2FD4C12E}"/>
              </a:ext>
            </a:extLst>
          </p:cNvPr>
          <p:cNvSpPr txBox="1"/>
          <p:nvPr/>
        </p:nvSpPr>
        <p:spPr>
          <a:xfrm>
            <a:off x="7236063" y="3509240"/>
            <a:ext cx="6944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2023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5" name="Oval 96">
            <a:extLst>
              <a:ext uri="{FF2B5EF4-FFF2-40B4-BE49-F238E27FC236}">
                <a16:creationId xmlns:a16="http://schemas.microsoft.com/office/drawing/2014/main" id="{7BC4E656-448C-7F3B-56A3-F30FF65F06B5}"/>
              </a:ext>
            </a:extLst>
          </p:cNvPr>
          <p:cNvSpPr/>
          <p:nvPr/>
        </p:nvSpPr>
        <p:spPr>
          <a:xfrm>
            <a:off x="4745954" y="3657508"/>
            <a:ext cx="323695" cy="320452"/>
          </a:xfrm>
          <a:prstGeom prst="ellipse">
            <a:avLst/>
          </a:prstGeom>
          <a:solidFill>
            <a:srgbClr val="154273"/>
          </a:solidFill>
          <a:ln w="19050">
            <a:solidFill>
              <a:srgbClr val="FFFFF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3231" tIns="33231" rIns="33231" bIns="3323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cxnSp>
        <p:nvCxnSpPr>
          <p:cNvPr id="106" name="Straight Connector 5">
            <a:extLst>
              <a:ext uri="{FF2B5EF4-FFF2-40B4-BE49-F238E27FC236}">
                <a16:creationId xmlns:a16="http://schemas.microsoft.com/office/drawing/2014/main" id="{8C1EA6C8-D0C9-0116-0A27-0F47257BEC18}"/>
              </a:ext>
            </a:extLst>
          </p:cNvPr>
          <p:cNvCxnSpPr>
            <a:cxnSpLocks/>
            <a:stCxn id="105" idx="4"/>
            <a:endCxn id="87" idx="0"/>
          </p:cNvCxnSpPr>
          <p:nvPr/>
        </p:nvCxnSpPr>
        <p:spPr>
          <a:xfrm flipH="1">
            <a:off x="4535994" y="3977960"/>
            <a:ext cx="371808" cy="3871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8" name="Groep 7">
            <a:extLst>
              <a:ext uri="{FF2B5EF4-FFF2-40B4-BE49-F238E27FC236}">
                <a16:creationId xmlns:a16="http://schemas.microsoft.com/office/drawing/2014/main" id="{BDEAB69B-715C-4401-BDF5-91D70A6EB18F}"/>
              </a:ext>
            </a:extLst>
          </p:cNvPr>
          <p:cNvGrpSpPr/>
          <p:nvPr/>
        </p:nvGrpSpPr>
        <p:grpSpPr>
          <a:xfrm>
            <a:off x="70194" y="5660768"/>
            <a:ext cx="2303890" cy="1050425"/>
            <a:chOff x="70194" y="5660768"/>
            <a:chExt cx="2303890" cy="1050425"/>
          </a:xfrm>
          <a:solidFill>
            <a:srgbClr val="0070C0"/>
          </a:solidFill>
        </p:grpSpPr>
        <p:sp>
          <p:nvSpPr>
            <p:cNvPr id="6" name="Pijl: links 5">
              <a:extLst>
                <a:ext uri="{FF2B5EF4-FFF2-40B4-BE49-F238E27FC236}">
                  <a16:creationId xmlns:a16="http://schemas.microsoft.com/office/drawing/2014/main" id="{66D8210F-0F43-82F7-6340-7F79A78C230A}"/>
                </a:ext>
              </a:extLst>
            </p:cNvPr>
            <p:cNvSpPr/>
            <p:nvPr/>
          </p:nvSpPr>
          <p:spPr>
            <a:xfrm>
              <a:off x="70194" y="5660768"/>
              <a:ext cx="2303890" cy="1050425"/>
            </a:xfrm>
            <a:prstGeom prst="leftArrow">
              <a:avLst/>
            </a:prstGeom>
            <a:grpFill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Rectangle: Rounded Corners 137">
              <a:extLst>
                <a:ext uri="{FF2B5EF4-FFF2-40B4-BE49-F238E27FC236}">
                  <a16:creationId xmlns:a16="http://schemas.microsoft.com/office/drawing/2014/main" id="{CA7B17C8-C0A3-E7A0-E96E-15475F08B8EA}"/>
                </a:ext>
              </a:extLst>
            </p:cNvPr>
            <p:cNvSpPr/>
            <p:nvPr/>
          </p:nvSpPr>
          <p:spPr>
            <a:xfrm>
              <a:off x="363472" y="5947617"/>
              <a:ext cx="2010612" cy="47672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Vanaf 2019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Positionering Nederland</a:t>
              </a:r>
              <a:endParaRPr kumimoji="0" lang="nl-NL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Rectangle: Rounded Corners 130">
            <a:extLst>
              <a:ext uri="{FF2B5EF4-FFF2-40B4-BE49-F238E27FC236}">
                <a16:creationId xmlns:a16="http://schemas.microsoft.com/office/drawing/2014/main" id="{D2AEB43B-9D03-8670-C083-308F64A6312F}"/>
              </a:ext>
            </a:extLst>
          </p:cNvPr>
          <p:cNvSpPr/>
          <p:nvPr/>
        </p:nvSpPr>
        <p:spPr>
          <a:xfrm>
            <a:off x="7152094" y="2100409"/>
            <a:ext cx="1901104" cy="476726"/>
          </a:xfrm>
          <a:prstGeom prst="roundRect">
            <a:avLst/>
          </a:prstGeom>
          <a:solidFill>
            <a:schemeClr val="bg1">
              <a:lumMod val="50000"/>
              <a:alpha val="7843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30 november 2022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Release </a:t>
            </a:r>
            <a:r>
              <a:rPr kumimoji="0" lang="nl-NL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ChatGPT</a:t>
            </a:r>
            <a:endParaRPr kumimoji="0" lang="nl-NL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Oval 96">
            <a:extLst>
              <a:ext uri="{FF2B5EF4-FFF2-40B4-BE49-F238E27FC236}">
                <a16:creationId xmlns:a16="http://schemas.microsoft.com/office/drawing/2014/main" id="{6728C234-9C9E-A12C-8C40-5F200C89F01D}"/>
              </a:ext>
            </a:extLst>
          </p:cNvPr>
          <p:cNvSpPr/>
          <p:nvPr/>
        </p:nvSpPr>
        <p:spPr>
          <a:xfrm>
            <a:off x="6561438" y="3662256"/>
            <a:ext cx="323695" cy="320452"/>
          </a:xfrm>
          <a:prstGeom prst="ellipse">
            <a:avLst/>
          </a:prstGeom>
          <a:solidFill>
            <a:srgbClr val="154273"/>
          </a:solidFill>
          <a:ln w="19050">
            <a:solidFill>
              <a:srgbClr val="FFFFF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3231" tIns="33231" rIns="33231" bIns="3323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cxnSp>
        <p:nvCxnSpPr>
          <p:cNvPr id="11" name="Straight Connector 5">
            <a:extLst>
              <a:ext uri="{FF2B5EF4-FFF2-40B4-BE49-F238E27FC236}">
                <a16:creationId xmlns:a16="http://schemas.microsoft.com/office/drawing/2014/main" id="{8C93AF1A-057A-B803-5C20-29C7A59165C5}"/>
              </a:ext>
            </a:extLst>
          </p:cNvPr>
          <p:cNvCxnSpPr>
            <a:cxnSpLocks/>
          </p:cNvCxnSpPr>
          <p:nvPr/>
        </p:nvCxnSpPr>
        <p:spPr>
          <a:xfrm flipH="1">
            <a:off x="6818693" y="2687117"/>
            <a:ext cx="470740" cy="8849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35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21070F-AC40-9293-35E4-25AA6ECB2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15724"/>
            <a:ext cx="10923588" cy="948047"/>
          </a:xfrm>
        </p:spPr>
        <p:txBody>
          <a:bodyPr/>
          <a:lstStyle/>
          <a:p>
            <a:pPr algn="ctr"/>
            <a:r>
              <a:rPr lang="nl-NL" dirty="0"/>
              <a:t>Trialoog bonus: eisen aan GPAI </a:t>
            </a:r>
            <a:r>
              <a:rPr lang="nl-NL" u="sng" dirty="0"/>
              <a:t>modellen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FB7113E-7768-44B5-33B7-08D2AA84C11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963856C-CB1E-BC74-5885-3CCAD1BCD2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7EF775-05F8-4D0C-9300-69849B26FFE2}" type="datetime4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 december 2024</a:t>
            </a:fld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| 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Voettekst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4" name="Stroomdiagram: Verbindingslijn 13">
            <a:extLst>
              <a:ext uri="{FF2B5EF4-FFF2-40B4-BE49-F238E27FC236}">
                <a16:creationId xmlns:a16="http://schemas.microsoft.com/office/drawing/2014/main" id="{3BBA0817-80A4-8412-6429-28D2E61CDFED}"/>
              </a:ext>
            </a:extLst>
          </p:cNvPr>
          <p:cNvSpPr/>
          <p:nvPr/>
        </p:nvSpPr>
        <p:spPr>
          <a:xfrm>
            <a:off x="877533" y="1927786"/>
            <a:ext cx="1414853" cy="1306788"/>
          </a:xfrm>
          <a:prstGeom prst="flowChartConnector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/>
                <a:ea typeface="+mn-ea"/>
                <a:cs typeface="+mn-cs"/>
              </a:rPr>
              <a:t>GPAI model</a:t>
            </a:r>
          </a:p>
        </p:txBody>
      </p:sp>
      <p:sp>
        <p:nvSpPr>
          <p:cNvPr id="15" name="Stroomdiagram: Verbindingslijn 14">
            <a:extLst>
              <a:ext uri="{FF2B5EF4-FFF2-40B4-BE49-F238E27FC236}">
                <a16:creationId xmlns:a16="http://schemas.microsoft.com/office/drawing/2014/main" id="{43E7693E-2703-B831-2816-8A00096F3FB0}"/>
              </a:ext>
            </a:extLst>
          </p:cNvPr>
          <p:cNvSpPr/>
          <p:nvPr/>
        </p:nvSpPr>
        <p:spPr>
          <a:xfrm>
            <a:off x="451104" y="3801866"/>
            <a:ext cx="2267712" cy="2111149"/>
          </a:xfrm>
          <a:prstGeom prst="flowChartConnector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/>
                <a:ea typeface="+mn-ea"/>
                <a:cs typeface="+mn-cs"/>
              </a:rPr>
              <a:t>GPAI model met grote impact en systeem-risico’s</a:t>
            </a:r>
          </a:p>
        </p:txBody>
      </p:sp>
      <p:sp>
        <p:nvSpPr>
          <p:cNvPr id="16" name="Tekstvak 15">
            <a:extLst>
              <a:ext uri="{FF2B5EF4-FFF2-40B4-BE49-F238E27FC236}">
                <a16:creationId xmlns:a16="http://schemas.microsoft.com/office/drawing/2014/main" id="{7E8980A3-422A-00A5-4946-2745068FFF38}"/>
              </a:ext>
            </a:extLst>
          </p:cNvPr>
          <p:cNvSpPr txBox="1"/>
          <p:nvPr/>
        </p:nvSpPr>
        <p:spPr>
          <a:xfrm>
            <a:off x="5638800" y="1827628"/>
            <a:ext cx="4901184" cy="1631216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Transparantie over het model: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Technische documentatie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Auteursrecht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Gedetailleerde samenvatting trainingsdata</a:t>
            </a:r>
            <a:endParaRPr kumimoji="0" lang="nl-NL" sz="20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cxnSp>
        <p:nvCxnSpPr>
          <p:cNvPr id="18" name="Rechte verbindingslijn met pijl 17">
            <a:extLst>
              <a:ext uri="{FF2B5EF4-FFF2-40B4-BE49-F238E27FC236}">
                <a16:creationId xmlns:a16="http://schemas.microsoft.com/office/drawing/2014/main" id="{1067DE12-CFA0-B22A-5529-C3552AC2E769}"/>
              </a:ext>
            </a:extLst>
          </p:cNvPr>
          <p:cNvCxnSpPr/>
          <p:nvPr/>
        </p:nvCxnSpPr>
        <p:spPr>
          <a:xfrm>
            <a:off x="2633472" y="2566292"/>
            <a:ext cx="2621280" cy="0"/>
          </a:xfrm>
          <a:prstGeom prst="straightConnector1">
            <a:avLst/>
          </a:prstGeom>
          <a:ln w="5715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echte verbindingslijn met pijl 18">
            <a:extLst>
              <a:ext uri="{FF2B5EF4-FFF2-40B4-BE49-F238E27FC236}">
                <a16:creationId xmlns:a16="http://schemas.microsoft.com/office/drawing/2014/main" id="{46586252-A97E-7408-0EB8-AD75AED43EDB}"/>
              </a:ext>
            </a:extLst>
          </p:cNvPr>
          <p:cNvCxnSpPr>
            <a:cxnSpLocks/>
          </p:cNvCxnSpPr>
          <p:nvPr/>
        </p:nvCxnSpPr>
        <p:spPr>
          <a:xfrm flipV="1">
            <a:off x="2834640" y="3238354"/>
            <a:ext cx="2420112" cy="1403803"/>
          </a:xfrm>
          <a:prstGeom prst="straightConnector1">
            <a:avLst/>
          </a:prstGeom>
          <a:ln w="5715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kstvak 21">
            <a:extLst>
              <a:ext uri="{FF2B5EF4-FFF2-40B4-BE49-F238E27FC236}">
                <a16:creationId xmlns:a16="http://schemas.microsoft.com/office/drawing/2014/main" id="{A4BA2162-4570-07EE-5823-CAEF43B6FD93}"/>
              </a:ext>
            </a:extLst>
          </p:cNvPr>
          <p:cNvSpPr txBox="1"/>
          <p:nvPr/>
        </p:nvSpPr>
        <p:spPr>
          <a:xfrm>
            <a:off x="5638800" y="3828886"/>
            <a:ext cx="4901184" cy="2246769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Veiligheidseisen aan model: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Model evaluatie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Risicomanagement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Red-</a:t>
            </a:r>
            <a:r>
              <a:rPr kumimoji="0" lang="nl-NL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teaming</a:t>
            </a:r>
            <a:endParaRPr kumimoji="0" lang="nl-NL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Incidentmelding aan Commissie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Cybersecurity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nl-NL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cxnSp>
        <p:nvCxnSpPr>
          <p:cNvPr id="25" name="Rechte verbindingslijn met pijl 24">
            <a:extLst>
              <a:ext uri="{FF2B5EF4-FFF2-40B4-BE49-F238E27FC236}">
                <a16:creationId xmlns:a16="http://schemas.microsoft.com/office/drawing/2014/main" id="{4459AF3A-EDE8-8275-767B-9A52064D190E}"/>
              </a:ext>
            </a:extLst>
          </p:cNvPr>
          <p:cNvCxnSpPr>
            <a:cxnSpLocks/>
          </p:cNvCxnSpPr>
          <p:nvPr/>
        </p:nvCxnSpPr>
        <p:spPr>
          <a:xfrm>
            <a:off x="2834640" y="4796356"/>
            <a:ext cx="2322576" cy="0"/>
          </a:xfrm>
          <a:prstGeom prst="straightConnector1">
            <a:avLst/>
          </a:prstGeom>
          <a:ln w="5715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5410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>
            <a:extLst>
              <a:ext uri="{FF2B5EF4-FFF2-40B4-BE49-F238E27FC236}">
                <a16:creationId xmlns:a16="http://schemas.microsoft.com/office/drawing/2014/main" id="{9B0DF475-E3C1-4666-8134-1EADFA34D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52513"/>
            <a:ext cx="10923588" cy="948047"/>
          </a:xfrm>
        </p:spPr>
        <p:txBody>
          <a:bodyPr anchor="b">
            <a:normAutofit/>
          </a:bodyPr>
          <a:lstStyle/>
          <a:p>
            <a:r>
              <a:rPr lang="nl-NL" dirty="0"/>
              <a:t>Toezicht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B33FFB94-0F82-4DFB-9C4D-DCE2E9D278E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6553199" y="6221413"/>
            <a:ext cx="5005389" cy="322075"/>
          </a:xfrm>
        </p:spPr>
        <p:txBody>
          <a:bodyPr anchor="b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nl-NL" sz="105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aphicFrame>
        <p:nvGraphicFramePr>
          <p:cNvPr id="12" name="Tijdelijke aanduiding voor inhoud 1">
            <a:extLst>
              <a:ext uri="{FF2B5EF4-FFF2-40B4-BE49-F238E27FC236}">
                <a16:creationId xmlns:a16="http://schemas.microsoft.com/office/drawing/2014/main" id="{B3959317-355D-040A-AFE4-102EAC5303DA}"/>
              </a:ext>
            </a:extLst>
          </p:cNvPr>
          <p:cNvGraphicFramePr>
            <a:graphicFrameLocks noGrp="1"/>
          </p:cNvGraphicFramePr>
          <p:nvPr>
            <p:ph sz="quarter" idx="15"/>
            <p:extLst>
              <p:ext uri="{D42A27DB-BD31-4B8C-83A1-F6EECF244321}">
                <p14:modId xmlns:p14="http://schemas.microsoft.com/office/powerpoint/2010/main" val="1193946254"/>
              </p:ext>
            </p:extLst>
          </p:nvPr>
        </p:nvGraphicFramePr>
        <p:xfrm>
          <a:off x="635000" y="2276475"/>
          <a:ext cx="7178964" cy="3944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A827C1DA-BD33-249E-0655-D4E4587A66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202" y="298759"/>
            <a:ext cx="3167798" cy="1781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6341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4BA94B90-60CF-4722-8C78-E90BB45A1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52513"/>
            <a:ext cx="10198100" cy="948047"/>
          </a:xfrm>
        </p:spPr>
        <p:txBody>
          <a:bodyPr anchor="b">
            <a:normAutofit fontScale="90000"/>
          </a:bodyPr>
          <a:lstStyle/>
          <a:p>
            <a:r>
              <a:rPr lang="en-US" dirty="0" err="1"/>
              <a:t>Versterkte</a:t>
            </a:r>
            <a:r>
              <a:rPr lang="en-US" dirty="0"/>
              <a:t> </a:t>
            </a:r>
            <a:r>
              <a:rPr lang="en-US" dirty="0" err="1"/>
              <a:t>positie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 </a:t>
            </a:r>
            <a:r>
              <a:rPr lang="en-US" dirty="0" err="1"/>
              <a:t>mensen</a:t>
            </a:r>
            <a:r>
              <a:rPr lang="en-US" dirty="0"/>
              <a:t> die in </a:t>
            </a:r>
            <a:r>
              <a:rPr lang="en-US" dirty="0" err="1"/>
              <a:t>aanraking</a:t>
            </a:r>
            <a:r>
              <a:rPr lang="en-US" dirty="0"/>
              <a:t> </a:t>
            </a:r>
            <a:r>
              <a:rPr lang="en-US" dirty="0" err="1"/>
              <a:t>komen</a:t>
            </a:r>
            <a:r>
              <a:rPr lang="en-US" dirty="0"/>
              <a:t> met </a:t>
            </a:r>
            <a:r>
              <a:rPr lang="en-US" dirty="0" err="1"/>
              <a:t>hoog</a:t>
            </a:r>
            <a:r>
              <a:rPr lang="en-US" dirty="0"/>
              <a:t> </a:t>
            </a:r>
            <a:r>
              <a:rPr lang="en-US" dirty="0" err="1"/>
              <a:t>risico</a:t>
            </a:r>
            <a:r>
              <a:rPr lang="en-US" dirty="0"/>
              <a:t> AI-</a:t>
            </a:r>
            <a:r>
              <a:rPr lang="en-US" dirty="0" err="1"/>
              <a:t>systemen</a:t>
            </a:r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CDFF61-A0B3-4153-94FD-7DEABD569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199" y="6221413"/>
            <a:ext cx="5005389" cy="322075"/>
          </a:xfrm>
        </p:spPr>
        <p:txBody>
          <a:bodyPr anchor="b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nl-NL" sz="105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aphicFrame>
        <p:nvGraphicFramePr>
          <p:cNvPr id="31" name="Tijdelijke aanduiding voor inhoud 1">
            <a:extLst>
              <a:ext uri="{FF2B5EF4-FFF2-40B4-BE49-F238E27FC236}">
                <a16:creationId xmlns:a16="http://schemas.microsoft.com/office/drawing/2014/main" id="{1F17737D-A1F4-6C6F-369A-CF26BC17424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35000" y="2289485"/>
          <a:ext cx="10923588" cy="3931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79505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3644CFC0-7DF5-4271-A0CB-34E31CD77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5000" y="3427413"/>
            <a:ext cx="5003800" cy="279400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316230" indent="-316230"/>
            <a:r>
              <a:rPr lang="nl-NL" dirty="0"/>
              <a:t>Implementatie/uitvoering!</a:t>
            </a:r>
          </a:p>
          <a:p>
            <a:pPr marL="316230" indent="-316230"/>
            <a:r>
              <a:rPr lang="nl-NL" dirty="0"/>
              <a:t>Standaardisatie</a:t>
            </a:r>
          </a:p>
          <a:p>
            <a:pPr marL="316230" indent="-316230"/>
            <a:r>
              <a:rPr lang="nl-NL" dirty="0"/>
              <a:t>Invulling normen</a:t>
            </a:r>
          </a:p>
          <a:p>
            <a:pPr marL="316230" indent="-316230"/>
            <a:r>
              <a:rPr lang="nl-NL" dirty="0"/>
              <a:t>Internationale samenwerking</a:t>
            </a:r>
          </a:p>
          <a:p>
            <a:pPr marL="316230" indent="-316230"/>
            <a:r>
              <a:rPr lang="nl-NL"/>
              <a:t>Nieuwe vragen?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4BA94B90-60CF-4722-8C78-E90BB45A1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1052513"/>
            <a:ext cx="5003800" cy="948047"/>
          </a:xfrm>
        </p:spPr>
        <p:txBody>
          <a:bodyPr anchor="t">
            <a:normAutofit/>
          </a:bodyPr>
          <a:lstStyle/>
          <a:p>
            <a:r>
              <a:rPr lang="nl-NL" dirty="0"/>
              <a:t>Klaar?</a:t>
            </a:r>
            <a:endParaRPr lang="nl-NL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A290D89-12EB-F83F-60D1-3FD60D3115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48"/>
          <a:stretch/>
        </p:blipFill>
        <p:spPr>
          <a:xfrm>
            <a:off x="6095288" y="-2381"/>
            <a:ext cx="6096712" cy="6860381"/>
          </a:xfrm>
          <a:custGeom>
            <a:avLst/>
            <a:gdLst>
              <a:gd name="connsiteX0" fmla="*/ 229238 w 6096000"/>
              <a:gd name="connsiteY0" fmla="*/ 0 h 6860381"/>
              <a:gd name="connsiteX1" fmla="*/ 6091238 w 6096000"/>
              <a:gd name="connsiteY1" fmla="*/ 0 h 6860381"/>
              <a:gd name="connsiteX2" fmla="*/ 6091238 w 6096000"/>
              <a:gd name="connsiteY2" fmla="*/ 2381 h 6860381"/>
              <a:gd name="connsiteX3" fmla="*/ 6096000 w 6096000"/>
              <a:gd name="connsiteY3" fmla="*/ 2381 h 6860381"/>
              <a:gd name="connsiteX4" fmla="*/ 6096000 w 6096000"/>
              <a:gd name="connsiteY4" fmla="*/ 6860381 h 6860381"/>
              <a:gd name="connsiteX5" fmla="*/ 6095999 w 6096000"/>
              <a:gd name="connsiteY5" fmla="*/ 6860381 h 6860381"/>
              <a:gd name="connsiteX6" fmla="*/ 3832225 w 6096000"/>
              <a:gd name="connsiteY6" fmla="*/ 6860381 h 6860381"/>
              <a:gd name="connsiteX7" fmla="*/ 232201 w 6096000"/>
              <a:gd name="connsiteY7" fmla="*/ 6860381 h 6860381"/>
              <a:gd name="connsiteX8" fmla="*/ 232201 w 6096000"/>
              <a:gd name="connsiteY8" fmla="*/ 6626381 h 6860381"/>
              <a:gd name="connsiteX9" fmla="*/ 0 w 6096000"/>
              <a:gd name="connsiteY9" fmla="*/ 6626381 h 6860381"/>
              <a:gd name="connsiteX10" fmla="*/ 0 w 6096000"/>
              <a:gd name="connsiteY10" fmla="*/ 5488781 h 6860381"/>
              <a:gd name="connsiteX11" fmla="*/ 1 w 6096000"/>
              <a:gd name="connsiteY11" fmla="*/ 5488781 h 6860381"/>
              <a:gd name="connsiteX12" fmla="*/ 1 w 6096000"/>
              <a:gd name="connsiteY12" fmla="*/ 948531 h 6860381"/>
              <a:gd name="connsiteX13" fmla="*/ 1 w 6096000"/>
              <a:gd name="connsiteY13" fmla="*/ 711200 h 6860381"/>
              <a:gd name="connsiteX14" fmla="*/ 1 w 6096000"/>
              <a:gd name="connsiteY14" fmla="*/ 2381 h 6860381"/>
              <a:gd name="connsiteX15" fmla="*/ 2 w 6096000"/>
              <a:gd name="connsiteY15" fmla="*/ 2381 h 6860381"/>
              <a:gd name="connsiteX16" fmla="*/ 2 w 6096000"/>
              <a:gd name="connsiteY16" fmla="*/ 711994 h 6860381"/>
              <a:gd name="connsiteX17" fmla="*/ 233366 w 6096000"/>
              <a:gd name="connsiteY17" fmla="*/ 711994 h 6860381"/>
              <a:gd name="connsiteX18" fmla="*/ 233366 w 6096000"/>
              <a:gd name="connsiteY18" fmla="*/ 2381 h 6860381"/>
              <a:gd name="connsiteX19" fmla="*/ 229238 w 6096000"/>
              <a:gd name="connsiteY19" fmla="*/ 2381 h 6860381"/>
              <a:gd name="connsiteX0" fmla="*/ 229950 w 6096712"/>
              <a:gd name="connsiteY0" fmla="*/ 0 h 6860381"/>
              <a:gd name="connsiteX1" fmla="*/ 6091950 w 6096712"/>
              <a:gd name="connsiteY1" fmla="*/ 0 h 6860381"/>
              <a:gd name="connsiteX2" fmla="*/ 6091950 w 6096712"/>
              <a:gd name="connsiteY2" fmla="*/ 2381 h 6860381"/>
              <a:gd name="connsiteX3" fmla="*/ 6096712 w 6096712"/>
              <a:gd name="connsiteY3" fmla="*/ 2381 h 6860381"/>
              <a:gd name="connsiteX4" fmla="*/ 6096712 w 6096712"/>
              <a:gd name="connsiteY4" fmla="*/ 6860381 h 6860381"/>
              <a:gd name="connsiteX5" fmla="*/ 6096711 w 6096712"/>
              <a:gd name="connsiteY5" fmla="*/ 6860381 h 6860381"/>
              <a:gd name="connsiteX6" fmla="*/ 3832937 w 6096712"/>
              <a:gd name="connsiteY6" fmla="*/ 6860381 h 6860381"/>
              <a:gd name="connsiteX7" fmla="*/ 232913 w 6096712"/>
              <a:gd name="connsiteY7" fmla="*/ 6860381 h 6860381"/>
              <a:gd name="connsiteX8" fmla="*/ 0 w 6096712"/>
              <a:gd name="connsiteY8" fmla="*/ 6860381 h 6860381"/>
              <a:gd name="connsiteX9" fmla="*/ 712 w 6096712"/>
              <a:gd name="connsiteY9" fmla="*/ 6626381 h 6860381"/>
              <a:gd name="connsiteX10" fmla="*/ 712 w 6096712"/>
              <a:gd name="connsiteY10" fmla="*/ 5488781 h 6860381"/>
              <a:gd name="connsiteX11" fmla="*/ 713 w 6096712"/>
              <a:gd name="connsiteY11" fmla="*/ 5488781 h 6860381"/>
              <a:gd name="connsiteX12" fmla="*/ 713 w 6096712"/>
              <a:gd name="connsiteY12" fmla="*/ 948531 h 6860381"/>
              <a:gd name="connsiteX13" fmla="*/ 713 w 6096712"/>
              <a:gd name="connsiteY13" fmla="*/ 711200 h 6860381"/>
              <a:gd name="connsiteX14" fmla="*/ 713 w 6096712"/>
              <a:gd name="connsiteY14" fmla="*/ 2381 h 6860381"/>
              <a:gd name="connsiteX15" fmla="*/ 714 w 6096712"/>
              <a:gd name="connsiteY15" fmla="*/ 2381 h 6860381"/>
              <a:gd name="connsiteX16" fmla="*/ 714 w 6096712"/>
              <a:gd name="connsiteY16" fmla="*/ 711994 h 6860381"/>
              <a:gd name="connsiteX17" fmla="*/ 234078 w 6096712"/>
              <a:gd name="connsiteY17" fmla="*/ 711994 h 6860381"/>
              <a:gd name="connsiteX18" fmla="*/ 234078 w 6096712"/>
              <a:gd name="connsiteY18" fmla="*/ 2381 h 6860381"/>
              <a:gd name="connsiteX19" fmla="*/ 229950 w 6096712"/>
              <a:gd name="connsiteY19" fmla="*/ 2381 h 6860381"/>
              <a:gd name="connsiteX20" fmla="*/ 229950 w 6096712"/>
              <a:gd name="connsiteY20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096712" h="6860381">
                <a:moveTo>
                  <a:pt x="229950" y="0"/>
                </a:moveTo>
                <a:lnTo>
                  <a:pt x="6091950" y="0"/>
                </a:lnTo>
                <a:lnTo>
                  <a:pt x="6091950" y="2381"/>
                </a:lnTo>
                <a:lnTo>
                  <a:pt x="6096712" y="2381"/>
                </a:lnTo>
                <a:lnTo>
                  <a:pt x="6096712" y="6860381"/>
                </a:lnTo>
                <a:lnTo>
                  <a:pt x="6096711" y="6860381"/>
                </a:lnTo>
                <a:lnTo>
                  <a:pt x="3832937" y="6860381"/>
                </a:lnTo>
                <a:lnTo>
                  <a:pt x="232913" y="6860381"/>
                </a:lnTo>
                <a:lnTo>
                  <a:pt x="0" y="6860381"/>
                </a:lnTo>
                <a:cubicBezTo>
                  <a:pt x="237" y="6782381"/>
                  <a:pt x="475" y="6704381"/>
                  <a:pt x="712" y="6626381"/>
                </a:cubicBezTo>
                <a:lnTo>
                  <a:pt x="712" y="5488781"/>
                </a:lnTo>
                <a:lnTo>
                  <a:pt x="713" y="5488781"/>
                </a:lnTo>
                <a:lnTo>
                  <a:pt x="713" y="948531"/>
                </a:lnTo>
                <a:lnTo>
                  <a:pt x="713" y="711200"/>
                </a:lnTo>
                <a:lnTo>
                  <a:pt x="713" y="2381"/>
                </a:lnTo>
                <a:lnTo>
                  <a:pt x="714" y="2381"/>
                </a:lnTo>
                <a:lnTo>
                  <a:pt x="714" y="711994"/>
                </a:lnTo>
                <a:lnTo>
                  <a:pt x="234078" y="711994"/>
                </a:lnTo>
                <a:lnTo>
                  <a:pt x="234078" y="2381"/>
                </a:lnTo>
                <a:lnTo>
                  <a:pt x="229950" y="2381"/>
                </a:lnTo>
                <a:lnTo>
                  <a:pt x="229950" y="0"/>
                </a:lnTo>
                <a:close/>
              </a:path>
            </a:pathLst>
          </a:custGeom>
          <a:noFill/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B8EE475A-5D2B-13B8-41A4-0809582CE1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35000" y="6221413"/>
            <a:ext cx="5003800" cy="322075"/>
          </a:xfrm>
        </p:spPr>
        <p:txBody>
          <a:bodyPr/>
          <a:lstStyle/>
          <a:p>
            <a:pPr>
              <a:spcAft>
                <a:spcPts val="600"/>
              </a:spcAft>
            </a:pPr>
            <a:fld id="{F47EF775-05F8-4D0C-9300-69849B26FFE2}" type="datetime4">
              <a:rPr lang="nl-NL" smtClean="0"/>
              <a:pPr>
                <a:spcAft>
                  <a:spcPts val="600"/>
                </a:spcAft>
              </a:pPr>
              <a:t>9 december 2024</a:t>
            </a:fld>
            <a:r>
              <a:rPr lang="en-US"/>
              <a:t> | </a:t>
            </a:r>
            <a:r>
              <a:rPr lang="en-US" err="1"/>
              <a:t>Voettekst</a:t>
            </a: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CDFF61-A0B3-4153-94FD-7DEABD5693BA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6553199" y="6221413"/>
            <a:ext cx="5005389" cy="322075"/>
          </a:xfrm>
        </p:spPr>
        <p:txBody>
          <a:bodyPr anchor="b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10A0A6AF-03C5-477E-939A-E28F7E7F05EA}" type="slidenum">
              <a:rPr kumimoji="0" lang="nl-NL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nl-NL" b="0" i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029707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3870C77-CB0D-0247-D64F-0C9E812E787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0A0A6AF-03C5-477E-939A-E28F7E7F05EA}" type="slidenum">
              <a:rPr lang="nl-NL" smtClean="0"/>
              <a:pPr/>
              <a:t>19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C6C3715-CD52-E0FB-9791-C7B2A48A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27 februari 2017 | Voettekst</a:t>
            </a:r>
            <a:endParaRPr lang="nl-NL" dirty="0"/>
          </a:p>
        </p:txBody>
      </p:sp>
      <p:pic>
        <p:nvPicPr>
          <p:cNvPr id="11" name="Tijdelijke aanduiding voor afbeelding 10">
            <a:extLst>
              <a:ext uri="{FF2B5EF4-FFF2-40B4-BE49-F238E27FC236}">
                <a16:creationId xmlns:a16="http://schemas.microsoft.com/office/drawing/2014/main" id="{2C75A4DB-AD0A-5BFA-0248-CAC1DDA84EA2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92" r="16592"/>
          <a:stretch/>
        </p:blipFill>
        <p:spPr>
          <a:xfrm>
            <a:off x="-3175" y="0"/>
            <a:ext cx="6104785" cy="6858000"/>
          </a:xfrm>
        </p:spPr>
      </p:pic>
      <p:sp>
        <p:nvSpPr>
          <p:cNvPr id="13" name="Titel 5">
            <a:extLst>
              <a:ext uri="{FF2B5EF4-FFF2-40B4-BE49-F238E27FC236}">
                <a16:creationId xmlns:a16="http://schemas.microsoft.com/office/drawing/2014/main" id="{22B9721E-058B-D5D4-8EFA-85311FA195FD}"/>
              </a:ext>
            </a:extLst>
          </p:cNvPr>
          <p:cNvSpPr txBox="1">
            <a:spLocks/>
          </p:cNvSpPr>
          <p:nvPr/>
        </p:nvSpPr>
        <p:spPr>
          <a:xfrm>
            <a:off x="6554586" y="1882800"/>
            <a:ext cx="5637413" cy="23364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Bedankt!</a:t>
            </a:r>
          </a:p>
          <a:p>
            <a:r>
              <a:rPr lang="nl-NL" dirty="0"/>
              <a:t>Vragen?</a:t>
            </a:r>
          </a:p>
        </p:txBody>
      </p:sp>
      <p:sp>
        <p:nvSpPr>
          <p:cNvPr id="18" name="Tijdelijke aanduiding voor tekst 11">
            <a:extLst>
              <a:ext uri="{FF2B5EF4-FFF2-40B4-BE49-F238E27FC236}">
                <a16:creationId xmlns:a16="http://schemas.microsoft.com/office/drawing/2014/main" id="{CE4716F2-8F29-BA44-6EB9-FBCB80FCCB79}"/>
              </a:ext>
            </a:extLst>
          </p:cNvPr>
          <p:cNvSpPr txBox="1">
            <a:spLocks/>
          </p:cNvSpPr>
          <p:nvPr/>
        </p:nvSpPr>
        <p:spPr>
          <a:xfrm>
            <a:off x="6553200" y="5503178"/>
            <a:ext cx="5004000" cy="718235"/>
          </a:xfrm>
          <a:prstGeom prst="rect">
            <a:avLst/>
          </a:prstGeom>
        </p:spPr>
        <p:txBody>
          <a:bodyPr/>
          <a:lstStyle>
            <a:lvl1pPr marL="316800" indent="-3168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Verdana" panose="020B0604030504040204" pitchFamily="34" charset="0"/>
              <a:buChar char="›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000" indent="-3168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Font typeface="Verdana" panose="020B060403050404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46800" indent="-3168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00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68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017BC6"/>
              </a:buClr>
              <a:buFont typeface="Verdana" panose="020B0604030504040204" pitchFamily="34" charset="0"/>
              <a:buChar char="–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90000" indent="-3168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72000" indent="-72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25000"/>
              <a:buFont typeface="Verdana" panose="020B0604030504040204" pitchFamily="34" charset="0"/>
              <a:buChar char=" "/>
              <a:defRPr sz="1200" b="1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72000" indent="-72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25000"/>
              <a:buFont typeface="Verdana" panose="020B0604030504040204" pitchFamily="34" charset="0"/>
              <a:buChar char=" "/>
              <a:defRPr sz="1200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16000" indent="-144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Font typeface="Verdana" panose="020B0604030504040204" pitchFamily="34" charset="0"/>
              <a:buChar char="–"/>
              <a:defRPr sz="1200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sz="1800" dirty="0">
                <a:solidFill>
                  <a:schemeClr val="bg1"/>
                </a:solidFill>
              </a:rPr>
              <a:t>Floris.Kreiken@minbzk.nl</a:t>
            </a:r>
          </a:p>
        </p:txBody>
      </p:sp>
    </p:spTree>
    <p:extLst>
      <p:ext uri="{BB962C8B-B14F-4D97-AF65-F5344CB8AC3E}">
        <p14:creationId xmlns:p14="http://schemas.microsoft.com/office/powerpoint/2010/main" val="2316947625"/>
      </p:ext>
    </p:extLst>
  </p:cSld>
  <p:clrMapOvr>
    <a:masterClrMapping/>
  </p:clrMapOvr>
</p:sld>
</file>

<file path=ppt/theme/theme1.xml><?xml version="1.0" encoding="utf-8"?>
<a:theme xmlns:a="http://schemas.openxmlformats.org/drawingml/2006/main" name="BZK Presentatie - Algemeen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2.xml><?xml version="1.0" encoding="utf-8"?>
<a:theme xmlns:a="http://schemas.openxmlformats.org/drawingml/2006/main" name="Algemeen - Nederlands - Groen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3.xml><?xml version="1.0" encoding="utf-8"?>
<a:theme xmlns:a="http://schemas.openxmlformats.org/drawingml/2006/main" name="Algemeen - Nederlands - Rood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4.xml><?xml version="1.0" encoding="utf-8"?>
<a:theme xmlns:a="http://schemas.openxmlformats.org/drawingml/2006/main" name="Algemeen - Engels - Hemelblauw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5.xml><?xml version="1.0" encoding="utf-8"?>
<a:theme xmlns:a="http://schemas.openxmlformats.org/drawingml/2006/main" name="Algemeen - Engels - Groen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6.xml><?xml version="1.0" encoding="utf-8"?>
<a:theme xmlns:a="http://schemas.openxmlformats.org/drawingml/2006/main" name="Algemeen - Engels - Rood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7.xml><?xml version="1.0" encoding="utf-8"?>
<a:theme xmlns:a="http://schemas.openxmlformats.org/drawingml/2006/main" name="Algemeen - Frans - Hemelblauw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8.xml><?xml version="1.0" encoding="utf-8"?>
<a:theme xmlns:a="http://schemas.openxmlformats.org/drawingml/2006/main" name="Algemeen - Frans - Groen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9.xml><?xml version="1.0" encoding="utf-8"?>
<a:theme xmlns:a="http://schemas.openxmlformats.org/drawingml/2006/main" name="Algemeen - Frans - Rood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10.xml><?xml version="1.0" encoding="utf-8"?>
<a:theme xmlns:a="http://schemas.openxmlformats.org/drawingml/2006/main" name="Algemeen - Duits - Hemelblauw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11.xml><?xml version="1.0" encoding="utf-8"?>
<a:theme xmlns:a="http://schemas.openxmlformats.org/drawingml/2006/main" name="Algemeen - Duits - Groen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12.xml><?xml version="1.0" encoding="utf-8"?>
<a:theme xmlns:a="http://schemas.openxmlformats.org/drawingml/2006/main" name="Algemeen - Duits - Rood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hemelblauw.pptx" id="{7FB62FE5-63A5-0242-9020-04D4DE2F39C9}" vid="{BF0BFBFE-69C9-D04B-A106-BCFBAB731341}"/>
    </a:ext>
  </a:extLst>
</a:theme>
</file>

<file path=ppt/theme/theme13.xml><?xml version="1.0" encoding="utf-8"?>
<a:theme xmlns:a="http://schemas.openxmlformats.org/drawingml/2006/main" name="Rijkshuisstijl Violet">
  <a:themeElements>
    <a:clrScheme name="Rijks Hemelblauw 1">
      <a:dk1>
        <a:srgbClr val="000000"/>
      </a:dk1>
      <a:lt1>
        <a:srgbClr val="FFFFFF"/>
      </a:lt1>
      <a:dk2>
        <a:srgbClr val="017BC6"/>
      </a:dk2>
      <a:lt2>
        <a:srgbClr val="D9EBF6"/>
      </a:lt2>
      <a:accent1>
        <a:srgbClr val="42145F"/>
      </a:accent1>
      <a:accent2>
        <a:srgbClr val="38870D"/>
      </a:accent2>
      <a:accent3>
        <a:srgbClr val="00689A"/>
      </a:accent3>
      <a:accent4>
        <a:srgbClr val="F9E11E"/>
      </a:accent4>
      <a:accent5>
        <a:srgbClr val="275837"/>
      </a:accent5>
      <a:accent6>
        <a:srgbClr val="94700A"/>
      </a:accent6>
      <a:hlink>
        <a:srgbClr val="017BC6"/>
      </a:hlink>
      <a:folHlink>
        <a:srgbClr val="B2D6EE"/>
      </a:folHlink>
    </a:clrScheme>
    <a:fontScheme name="Rijkshuisstij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13" id="{E040C8C9-9B93-E444-93F9-5C528681D9A6}" vid="{9EB665A5-5769-D14F-8E89-F9A268A4FC20}"/>
    </a:ext>
  </a:extLst>
</a:theme>
</file>

<file path=ppt/theme/theme14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BZK Presentatie - Algemeen</Template>
  <TotalTime>38</TotalTime>
  <Words>540</Words>
  <Application>Microsoft Office PowerPoint</Application>
  <PresentationFormat>Breedbeeld</PresentationFormat>
  <Paragraphs>155</Paragraphs>
  <Slides>19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14</vt:i4>
      </vt:variant>
      <vt:variant>
        <vt:lpstr>Diatitels</vt:lpstr>
      </vt:variant>
      <vt:variant>
        <vt:i4>19</vt:i4>
      </vt:variant>
    </vt:vector>
  </HeadingPairs>
  <TitlesOfParts>
    <vt:vector size="41" baseType="lpstr">
      <vt:lpstr>Arial</vt:lpstr>
      <vt:lpstr>Calibri</vt:lpstr>
      <vt:lpstr>Calibri Light</vt:lpstr>
      <vt:lpstr>Open Sans</vt:lpstr>
      <vt:lpstr>Open Sans Bold</vt:lpstr>
      <vt:lpstr>Segoe UI Light</vt:lpstr>
      <vt:lpstr>Verdana</vt:lpstr>
      <vt:lpstr>Wingdings</vt:lpstr>
      <vt:lpstr>BZK Presentatie - Algemeen</vt:lpstr>
      <vt:lpstr>Algemeen - Nederlands - Groen</vt:lpstr>
      <vt:lpstr>Algemeen - Nederlands - Rood</vt:lpstr>
      <vt:lpstr>Algemeen - Engels - Hemelblauw</vt:lpstr>
      <vt:lpstr>Algemeen - Engels - Groen</vt:lpstr>
      <vt:lpstr>Algemeen - Engels - Rood</vt:lpstr>
      <vt:lpstr>Algemeen - Frans - Hemelblauw</vt:lpstr>
      <vt:lpstr>Algemeen - Frans - Groen</vt:lpstr>
      <vt:lpstr>Algemeen - Frans - Rood</vt:lpstr>
      <vt:lpstr>Algemeen - Duits - Hemelblauw</vt:lpstr>
      <vt:lpstr>Algemeen - Duits - Groen</vt:lpstr>
      <vt:lpstr>Algemeen - Duits - Rood</vt:lpstr>
      <vt:lpstr>Rijkshuisstijl Violet</vt:lpstr>
      <vt:lpstr>Kantoorthema</vt:lpstr>
      <vt:lpstr>PowerPoint-presentatie</vt:lpstr>
      <vt:lpstr>PowerPoint-presentatie</vt:lpstr>
      <vt:lpstr>PowerPoint-presentatie</vt:lpstr>
      <vt:lpstr>Opfrisser: EU wetgeving</vt:lpstr>
      <vt:lpstr>Twee ‘AI’ problemen</vt:lpstr>
      <vt:lpstr>Hoe reguleer je technologie?</vt:lpstr>
      <vt:lpstr>Antwoord: “Productregelgeving” met risicobenadering</vt:lpstr>
      <vt:lpstr>Verboden AI-praktijken</vt:lpstr>
      <vt:lpstr>PowerPoint-presentatie</vt:lpstr>
      <vt:lpstr>Eisen hoog-risico AI-systemen</vt:lpstr>
      <vt:lpstr>Eisen hoog-risico AI-systemen</vt:lpstr>
      <vt:lpstr>Verplichtingen voor aanbieders en gebruiksverantwoordelijken van hoog-risico AI</vt:lpstr>
      <vt:lpstr>Systemen met manipulatierisico’s: Transparantieverplichtingen </vt:lpstr>
      <vt:lpstr>Tijdlijn Europese AI-verordening</vt:lpstr>
      <vt:lpstr>Trialoog bonus: eisen aan GPAI modellen</vt:lpstr>
      <vt:lpstr>Toezicht</vt:lpstr>
      <vt:lpstr>Versterkte positie voor mensen die in aanraking komen met hoog risico AI-systemen</vt:lpstr>
      <vt:lpstr>Klaar?</vt:lpstr>
      <vt:lpstr>PowerPoint-presentatie</vt:lpstr>
    </vt:vector>
  </TitlesOfParts>
  <Company>Rijksoverheid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Milanović, Monika</dc:creator>
  <cp:lastModifiedBy>Susanna Ströer</cp:lastModifiedBy>
  <cp:revision>45</cp:revision>
  <dcterms:created xsi:type="dcterms:W3CDTF">2017-02-27T13:28:55Z</dcterms:created>
  <dcterms:modified xsi:type="dcterms:W3CDTF">2024-12-09T14:37:03Z</dcterms:modified>
</cp:coreProperties>
</file>