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2"/>
  </p:notesMasterIdLst>
  <p:sldIdLst>
    <p:sldId id="303" r:id="rId2"/>
    <p:sldId id="308" r:id="rId3"/>
    <p:sldId id="317" r:id="rId4"/>
    <p:sldId id="337" r:id="rId5"/>
    <p:sldId id="356" r:id="rId6"/>
    <p:sldId id="351" r:id="rId7"/>
    <p:sldId id="350" r:id="rId8"/>
    <p:sldId id="339" r:id="rId9"/>
    <p:sldId id="340" r:id="rId10"/>
    <p:sldId id="353" r:id="rId11"/>
    <p:sldId id="360" r:id="rId12"/>
    <p:sldId id="363" r:id="rId13"/>
    <p:sldId id="367" r:id="rId14"/>
    <p:sldId id="341" r:id="rId15"/>
    <p:sldId id="364" r:id="rId16"/>
    <p:sldId id="362" r:id="rId17"/>
    <p:sldId id="342" r:id="rId18"/>
    <p:sldId id="343" r:id="rId19"/>
    <p:sldId id="355" r:id="rId20"/>
    <p:sldId id="359" r:id="rId21"/>
    <p:sldId id="344" r:id="rId22"/>
    <p:sldId id="345" r:id="rId23"/>
    <p:sldId id="346" r:id="rId24"/>
    <p:sldId id="352" r:id="rId25"/>
    <p:sldId id="358" r:id="rId26"/>
    <p:sldId id="348" r:id="rId27"/>
    <p:sldId id="361" r:id="rId28"/>
    <p:sldId id="365" r:id="rId29"/>
    <p:sldId id="366" r:id="rId30"/>
    <p:sldId id="32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AF5E102-3656-E0AB-457B-FA0BECED9FDE}" name="Groth, Carlos" initials="" userId="S::cgr04@int.hrs.com::df92ff5b-e93e-4b6c-b546-180acfac2502" providerId="AD"/>
  <p188:author id="{CAB5F323-4D8A-9CDF-53D8-3955E40EAE44}" name="Tran, Khang" initials="TK" userId="S::ktr03@int.hrs.com::8f04173b-4862-47e5-b6ca-7cc6f755c465" providerId="AD"/>
  <p188:author id="{8419C3A7-C56B-77BB-5117-B945438F35A4}" name="Bernini, Katia" initials="BK" userId="S::kbe03@int.hrs.com::c2b4888c-b2cd-4b2f-a9d7-c68c0c7f39b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A5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FD4892-C00C-4505-9EA0-A13D5C36C559}" v="83" dt="2025-02-06T21:06:25.5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2274" y="9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8/10/relationships/authors" Target="authors.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rnini, Katia" userId="c2b4888c-b2cd-4b2f-a9d7-c68c0c7f39b5" providerId="ADAL" clId="{C9E99566-2359-4A10-A46D-7DD653E33DEF}"/>
    <pc:docChg chg="undo custSel addSld delSld modSld sldOrd">
      <pc:chgData name="Bernini, Katia" userId="c2b4888c-b2cd-4b2f-a9d7-c68c0c7f39b5" providerId="ADAL" clId="{C9E99566-2359-4A10-A46D-7DD653E33DEF}" dt="2024-06-21T20:49:27.692" v="12133" actId="20577"/>
      <pc:docMkLst>
        <pc:docMk/>
      </pc:docMkLst>
      <pc:sldChg chg="addSp delSp modSp mod">
        <pc:chgData name="Bernini, Katia" userId="c2b4888c-b2cd-4b2f-a9d7-c68c0c7f39b5" providerId="ADAL" clId="{C9E99566-2359-4A10-A46D-7DD653E33DEF}" dt="2024-06-20T20:12:00.024" v="6905" actId="20577"/>
        <pc:sldMkLst>
          <pc:docMk/>
          <pc:sldMk cId="2817259024" sldId="303"/>
        </pc:sldMkLst>
      </pc:sldChg>
      <pc:sldChg chg="modSp add del mod">
        <pc:chgData name="Bernini, Katia" userId="c2b4888c-b2cd-4b2f-a9d7-c68c0c7f39b5" providerId="ADAL" clId="{C9E99566-2359-4A10-A46D-7DD653E33DEF}" dt="2024-06-05T14:33:31.741" v="85" actId="47"/>
        <pc:sldMkLst>
          <pc:docMk/>
          <pc:sldMk cId="3625880280" sldId="307"/>
        </pc:sldMkLst>
      </pc:sldChg>
      <pc:sldChg chg="delSp modSp add mod">
        <pc:chgData name="Bernini, Katia" userId="c2b4888c-b2cd-4b2f-a9d7-c68c0c7f39b5" providerId="ADAL" clId="{C9E99566-2359-4A10-A46D-7DD653E33DEF}" dt="2024-06-21T20:44:51.809" v="11818" actId="20577"/>
        <pc:sldMkLst>
          <pc:docMk/>
          <pc:sldMk cId="2729775527" sldId="308"/>
        </pc:sldMkLst>
      </pc:sldChg>
      <pc:sldChg chg="addSp delSp modSp add del mod ord">
        <pc:chgData name="Bernini, Katia" userId="c2b4888c-b2cd-4b2f-a9d7-c68c0c7f39b5" providerId="ADAL" clId="{C9E99566-2359-4A10-A46D-7DD653E33DEF}" dt="2024-06-05T15:02:02.421" v="958" actId="47"/>
        <pc:sldMkLst>
          <pc:docMk/>
          <pc:sldMk cId="2801780847" sldId="309"/>
        </pc:sldMkLst>
      </pc:sldChg>
      <pc:sldChg chg="modSp del mod setBg">
        <pc:chgData name="Bernini, Katia" userId="c2b4888c-b2cd-4b2f-a9d7-c68c0c7f39b5" providerId="ADAL" clId="{C9E99566-2359-4A10-A46D-7DD653E33DEF}" dt="2024-06-05T14:59:46.691" v="954" actId="47"/>
        <pc:sldMkLst>
          <pc:docMk/>
          <pc:sldMk cId="858219299" sldId="310"/>
        </pc:sldMkLst>
      </pc:sldChg>
      <pc:sldChg chg="addSp delSp modSp mod delCm modCm modNotesTx">
        <pc:chgData name="Bernini, Katia" userId="c2b4888c-b2cd-4b2f-a9d7-c68c0c7f39b5" providerId="ADAL" clId="{C9E99566-2359-4A10-A46D-7DD653E33DEF}" dt="2024-06-21T19:05:25.137" v="8395" actId="20577"/>
        <pc:sldMkLst>
          <pc:docMk/>
          <pc:sldMk cId="770217058" sldId="317"/>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0T14:49:34.635" v="4960"/>
              <pc2:cmMkLst xmlns:pc2="http://schemas.microsoft.com/office/powerpoint/2019/9/main/command">
                <pc:docMk/>
                <pc:sldMk cId="770217058" sldId="317"/>
                <pc2:cmMk id="{BAD9E7BB-6F73-40A5-A6D0-7FE96A32DE03}"/>
              </pc2:cmMkLst>
            </pc226:cmChg>
          </p:ext>
        </pc:extLst>
      </pc:sldChg>
      <pc:sldChg chg="addSp delSp modSp add mod">
        <pc:chgData name="Bernini, Katia" userId="c2b4888c-b2cd-4b2f-a9d7-c68c0c7f39b5" providerId="ADAL" clId="{C9E99566-2359-4A10-A46D-7DD653E33DEF}" dt="2024-06-05T17:30:53.385" v="4734" actId="20577"/>
        <pc:sldMkLst>
          <pc:docMk/>
          <pc:sldMk cId="2560213236" sldId="323"/>
        </pc:sldMkLst>
      </pc:sldChg>
      <pc:sldChg chg="del">
        <pc:chgData name="Bernini, Katia" userId="c2b4888c-b2cd-4b2f-a9d7-c68c0c7f39b5" providerId="ADAL" clId="{C9E99566-2359-4A10-A46D-7DD653E33DEF}" dt="2024-06-05T15:34:27.456" v="1123" actId="47"/>
        <pc:sldMkLst>
          <pc:docMk/>
          <pc:sldMk cId="396536314" sldId="330"/>
        </pc:sldMkLst>
      </pc:sldChg>
      <pc:sldChg chg="del">
        <pc:chgData name="Bernini, Katia" userId="c2b4888c-b2cd-4b2f-a9d7-c68c0c7f39b5" providerId="ADAL" clId="{C9E99566-2359-4A10-A46D-7DD653E33DEF}" dt="2024-06-05T15:34:28.829" v="1125" actId="47"/>
        <pc:sldMkLst>
          <pc:docMk/>
          <pc:sldMk cId="2545013893" sldId="334"/>
        </pc:sldMkLst>
      </pc:sldChg>
      <pc:sldChg chg="del">
        <pc:chgData name="Bernini, Katia" userId="c2b4888c-b2cd-4b2f-a9d7-c68c0c7f39b5" providerId="ADAL" clId="{C9E99566-2359-4A10-A46D-7DD653E33DEF}" dt="2024-06-05T15:34:28.091" v="1124" actId="47"/>
        <pc:sldMkLst>
          <pc:docMk/>
          <pc:sldMk cId="3247142316" sldId="335"/>
        </pc:sldMkLst>
      </pc:sldChg>
      <pc:sldChg chg="del">
        <pc:chgData name="Bernini, Katia" userId="c2b4888c-b2cd-4b2f-a9d7-c68c0c7f39b5" providerId="ADAL" clId="{C9E99566-2359-4A10-A46D-7DD653E33DEF}" dt="2024-06-05T15:34:29.646" v="1126" actId="47"/>
        <pc:sldMkLst>
          <pc:docMk/>
          <pc:sldMk cId="3825213965" sldId="336"/>
        </pc:sldMkLst>
      </pc:sldChg>
      <pc:sldChg chg="addSp delSp modSp add mod">
        <pc:chgData name="Bernini, Katia" userId="c2b4888c-b2cd-4b2f-a9d7-c68c0c7f39b5" providerId="ADAL" clId="{C9E99566-2359-4A10-A46D-7DD653E33DEF}" dt="2024-06-21T19:19:08.317" v="9037" actId="20577"/>
        <pc:sldMkLst>
          <pc:docMk/>
          <pc:sldMk cId="295246807" sldId="337"/>
        </pc:sldMkLst>
      </pc:sldChg>
      <pc:sldChg chg="addSp delSp modSp new del mod chgLayout">
        <pc:chgData name="Bernini, Katia" userId="c2b4888c-b2cd-4b2f-a9d7-c68c0c7f39b5" providerId="ADAL" clId="{C9E99566-2359-4A10-A46D-7DD653E33DEF}" dt="2024-06-05T14:30:32.119" v="71" actId="47"/>
        <pc:sldMkLst>
          <pc:docMk/>
          <pc:sldMk cId="2790015000" sldId="337"/>
        </pc:sldMkLst>
      </pc:sldChg>
      <pc:sldChg chg="add del">
        <pc:chgData name="Bernini, Katia" userId="c2b4888c-b2cd-4b2f-a9d7-c68c0c7f39b5" providerId="ADAL" clId="{C9E99566-2359-4A10-A46D-7DD653E33DEF}" dt="2024-06-05T15:02:03.808" v="959" actId="47"/>
        <pc:sldMkLst>
          <pc:docMk/>
          <pc:sldMk cId="3632927506" sldId="338"/>
        </pc:sldMkLst>
      </pc:sldChg>
      <pc:sldChg chg="addSp delSp modSp add del mod">
        <pc:chgData name="Bernini, Katia" userId="c2b4888c-b2cd-4b2f-a9d7-c68c0c7f39b5" providerId="ADAL" clId="{C9E99566-2359-4A10-A46D-7DD653E33DEF}" dt="2024-06-21T19:07:56.370" v="8537" actId="2696"/>
        <pc:sldMkLst>
          <pc:docMk/>
          <pc:sldMk cId="4285810052" sldId="338"/>
        </pc:sldMkLst>
      </pc:sldChg>
      <pc:sldChg chg="addSp delSp modSp add mod">
        <pc:chgData name="Bernini, Katia" userId="c2b4888c-b2cd-4b2f-a9d7-c68c0c7f39b5" providerId="ADAL" clId="{C9E99566-2359-4A10-A46D-7DD653E33DEF}" dt="2024-06-20T18:40:48.200" v="6687" actId="20577"/>
        <pc:sldMkLst>
          <pc:docMk/>
          <pc:sldMk cId="4016287861" sldId="339"/>
        </pc:sldMkLst>
      </pc:sldChg>
      <pc:sldChg chg="addSp delSp modSp add mod">
        <pc:chgData name="Bernini, Katia" userId="c2b4888c-b2cd-4b2f-a9d7-c68c0c7f39b5" providerId="ADAL" clId="{C9E99566-2359-4A10-A46D-7DD653E33DEF}" dt="2024-06-21T19:12:16.660" v="8733" actId="20577"/>
        <pc:sldMkLst>
          <pc:docMk/>
          <pc:sldMk cId="316276579" sldId="340"/>
        </pc:sldMkLst>
      </pc:sldChg>
      <pc:sldChg chg="addSp delSp modSp add mod delCm modCm">
        <pc:chgData name="Bernini, Katia" userId="c2b4888c-b2cd-4b2f-a9d7-c68c0c7f39b5" providerId="ADAL" clId="{C9E99566-2359-4A10-A46D-7DD653E33DEF}" dt="2024-06-21T19:20:05.160" v="9038"/>
        <pc:sldMkLst>
          <pc:docMk/>
          <pc:sldMk cId="2598632089" sldId="341"/>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1T19:20:05.160" v="9038"/>
              <pc2:cmMkLst xmlns:pc2="http://schemas.microsoft.com/office/powerpoint/2019/9/main/command">
                <pc:docMk/>
                <pc:sldMk cId="2598632089" sldId="341"/>
                <pc2:cmMk id="{C60CBCE0-A4BC-411A-BEC8-FA9B5AEF3A5C}"/>
              </pc2:cmMkLst>
            </pc226:cmChg>
          </p:ext>
        </pc:extLst>
      </pc:sldChg>
      <pc:sldChg chg="addSp delSp modSp add mod">
        <pc:chgData name="Bernini, Katia" userId="c2b4888c-b2cd-4b2f-a9d7-c68c0c7f39b5" providerId="ADAL" clId="{C9E99566-2359-4A10-A46D-7DD653E33DEF}" dt="2024-06-21T19:21:45.828" v="9059" actId="20577"/>
        <pc:sldMkLst>
          <pc:docMk/>
          <pc:sldMk cId="299829299" sldId="342"/>
        </pc:sldMkLst>
      </pc:sldChg>
      <pc:sldChg chg="addSp delSp modSp add mod">
        <pc:chgData name="Bernini, Katia" userId="c2b4888c-b2cd-4b2f-a9d7-c68c0c7f39b5" providerId="ADAL" clId="{C9E99566-2359-4A10-A46D-7DD653E33DEF}" dt="2024-06-21T19:32:41.223" v="9643" actId="14100"/>
        <pc:sldMkLst>
          <pc:docMk/>
          <pc:sldMk cId="1086472790" sldId="343"/>
        </pc:sldMkLst>
      </pc:sldChg>
      <pc:sldChg chg="addSp delSp modSp add mod">
        <pc:chgData name="Bernini, Katia" userId="c2b4888c-b2cd-4b2f-a9d7-c68c0c7f39b5" providerId="ADAL" clId="{C9E99566-2359-4A10-A46D-7DD653E33DEF}" dt="2024-06-21T20:42:18.616" v="11759" actId="20577"/>
        <pc:sldMkLst>
          <pc:docMk/>
          <pc:sldMk cId="1852064601" sldId="344"/>
        </pc:sldMkLst>
      </pc:sldChg>
      <pc:sldChg chg="addSp delSp modSp add mod">
        <pc:chgData name="Bernini, Katia" userId="c2b4888c-b2cd-4b2f-a9d7-c68c0c7f39b5" providerId="ADAL" clId="{C9E99566-2359-4A10-A46D-7DD653E33DEF}" dt="2024-06-21T20:42:23.083" v="11761" actId="20577"/>
        <pc:sldMkLst>
          <pc:docMk/>
          <pc:sldMk cId="1934456027" sldId="345"/>
        </pc:sldMkLst>
      </pc:sldChg>
      <pc:sldChg chg="addSp delSp modSp add mod">
        <pc:chgData name="Bernini, Katia" userId="c2b4888c-b2cd-4b2f-a9d7-c68c0c7f39b5" providerId="ADAL" clId="{C9E99566-2359-4A10-A46D-7DD653E33DEF}" dt="2024-06-21T20:42:27.358" v="11763" actId="20577"/>
        <pc:sldMkLst>
          <pc:docMk/>
          <pc:sldMk cId="652965849" sldId="346"/>
        </pc:sldMkLst>
      </pc:sldChg>
      <pc:sldChg chg="addSp delSp modSp add del mod">
        <pc:chgData name="Bernini, Katia" userId="c2b4888c-b2cd-4b2f-a9d7-c68c0c7f39b5" providerId="ADAL" clId="{C9E99566-2359-4A10-A46D-7DD653E33DEF}" dt="2024-06-21T19:52:35.723" v="10608" actId="2696"/>
        <pc:sldMkLst>
          <pc:docMk/>
          <pc:sldMk cId="3734151311" sldId="347"/>
        </pc:sldMkLst>
      </pc:sldChg>
      <pc:sldChg chg="addSp delSp modSp add mod delCm modCm">
        <pc:chgData name="Bernini, Katia" userId="c2b4888c-b2cd-4b2f-a9d7-c68c0c7f39b5" providerId="ADAL" clId="{C9E99566-2359-4A10-A46D-7DD653E33DEF}" dt="2024-06-21T20:42:34.840" v="11767" actId="20577"/>
        <pc:sldMkLst>
          <pc:docMk/>
          <pc:sldMk cId="484069069" sldId="348"/>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1T20:09:37.392" v="11227"/>
              <pc2:cmMkLst xmlns:pc2="http://schemas.microsoft.com/office/powerpoint/2019/9/main/command">
                <pc:docMk/>
                <pc:sldMk cId="484069069" sldId="348"/>
                <pc2:cmMk id="{9FB7466D-CB82-47E5-85F2-B106DCFA498F}"/>
              </pc2:cmMkLst>
            </pc226:cmChg>
          </p:ext>
        </pc:extLst>
      </pc:sldChg>
      <pc:sldChg chg="addSp delSp modSp add mod delCm modCm">
        <pc:chgData name="Bernini, Katia" userId="c2b4888c-b2cd-4b2f-a9d7-c68c0c7f39b5" providerId="ADAL" clId="{C9E99566-2359-4A10-A46D-7DD653E33DEF}" dt="2024-06-21T20:43:46.155" v="11793" actId="20577"/>
        <pc:sldMkLst>
          <pc:docMk/>
          <pc:sldMk cId="1619692849" sldId="349"/>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1T20:29:04.876" v="11672"/>
              <pc2:cmMkLst xmlns:pc2="http://schemas.microsoft.com/office/powerpoint/2019/9/main/command">
                <pc:docMk/>
                <pc:sldMk cId="1619692849" sldId="349"/>
                <pc2:cmMk id="{26F4A5A8-FB62-4A3B-8C31-0DA743AB40B4}"/>
              </pc2:cmMkLst>
            </pc226:cmChg>
          </p:ext>
        </pc:extLst>
      </pc:sldChg>
      <pc:sldChg chg="addSp delSp modSp add mod">
        <pc:chgData name="Bernini, Katia" userId="c2b4888c-b2cd-4b2f-a9d7-c68c0c7f39b5" providerId="ADAL" clId="{C9E99566-2359-4A10-A46D-7DD653E33DEF}" dt="2024-06-21T20:49:27.692" v="12133" actId="20577"/>
        <pc:sldMkLst>
          <pc:docMk/>
          <pc:sldMk cId="505338075" sldId="350"/>
        </pc:sldMkLst>
      </pc:sldChg>
      <pc:sldChg chg="addSp delSp modSp add mod">
        <pc:chgData name="Bernini, Katia" userId="c2b4888c-b2cd-4b2f-a9d7-c68c0c7f39b5" providerId="ADAL" clId="{C9E99566-2359-4A10-A46D-7DD653E33DEF}" dt="2024-06-21T20:44:30.956" v="11794" actId="21"/>
        <pc:sldMkLst>
          <pc:docMk/>
          <pc:sldMk cId="2001133015" sldId="351"/>
        </pc:sldMkLst>
      </pc:sldChg>
      <pc:sldChg chg="addSp delSp modSp add mod">
        <pc:chgData name="Bernini, Katia" userId="c2b4888c-b2cd-4b2f-a9d7-c68c0c7f39b5" providerId="ADAL" clId="{C9E99566-2359-4A10-A46D-7DD653E33DEF}" dt="2024-06-21T20:42:30.607" v="11765" actId="20577"/>
        <pc:sldMkLst>
          <pc:docMk/>
          <pc:sldMk cId="3679393887" sldId="352"/>
        </pc:sldMkLst>
      </pc:sldChg>
      <pc:sldChg chg="delSp modSp add mod ord">
        <pc:chgData name="Bernini, Katia" userId="c2b4888c-b2cd-4b2f-a9d7-c68c0c7f39b5" providerId="ADAL" clId="{C9E99566-2359-4A10-A46D-7DD653E33DEF}" dt="2024-06-21T19:13:34.305" v="8771" actId="20577"/>
        <pc:sldMkLst>
          <pc:docMk/>
          <pc:sldMk cId="2986557355" sldId="353"/>
        </pc:sldMkLst>
      </pc:sldChg>
      <pc:sldChg chg="addSp modSp add mod">
        <pc:chgData name="Bernini, Katia" userId="c2b4888c-b2cd-4b2f-a9d7-c68c0c7f39b5" providerId="ADAL" clId="{C9E99566-2359-4A10-A46D-7DD653E33DEF}" dt="2024-06-20T20:32:14.732" v="8314" actId="20577"/>
        <pc:sldMkLst>
          <pc:docMk/>
          <pc:sldMk cId="3307956736" sldId="354"/>
        </pc:sldMkLst>
      </pc:sldChg>
      <pc:sldChg chg="addSp delSp modSp add mod">
        <pc:chgData name="Bernini, Katia" userId="c2b4888c-b2cd-4b2f-a9d7-c68c0c7f39b5" providerId="ADAL" clId="{C9E99566-2359-4A10-A46D-7DD653E33DEF}" dt="2024-06-21T19:45:00.476" v="10382" actId="14100"/>
        <pc:sldMkLst>
          <pc:docMk/>
          <pc:sldMk cId="987449580" sldId="355"/>
        </pc:sldMkLst>
      </pc:sldChg>
      <pc:sldChg chg="addSp delSp modSp add mod">
        <pc:chgData name="Bernini, Katia" userId="c2b4888c-b2cd-4b2f-a9d7-c68c0c7f39b5" providerId="ADAL" clId="{C9E99566-2359-4A10-A46D-7DD653E33DEF}" dt="2024-06-21T19:16:52.424" v="8900" actId="20577"/>
        <pc:sldMkLst>
          <pc:docMk/>
          <pc:sldMk cId="2147662981" sldId="356"/>
        </pc:sldMkLst>
      </pc:sldChg>
      <pc:sldChg chg="modSp add del mod ord">
        <pc:chgData name="Bernini, Katia" userId="c2b4888c-b2cd-4b2f-a9d7-c68c0c7f39b5" providerId="ADAL" clId="{C9E99566-2359-4A10-A46D-7DD653E33DEF}" dt="2024-06-21T20:07:53.946" v="11099" actId="2696"/>
        <pc:sldMkLst>
          <pc:docMk/>
          <pc:sldMk cId="4119267376" sldId="357"/>
        </pc:sldMkLst>
      </pc:sldChg>
      <pc:sldChg chg="addSp delSp modSp add del mod">
        <pc:chgData name="Bernini, Katia" userId="c2b4888c-b2cd-4b2f-a9d7-c68c0c7f39b5" providerId="ADAL" clId="{C9E99566-2359-4A10-A46D-7DD653E33DEF}" dt="2024-06-21T20:43:00.352" v="11774" actId="2696"/>
        <pc:sldMkLst>
          <pc:docMk/>
          <pc:sldMk cId="4138918970" sldId="357"/>
        </pc:sldMkLst>
      </pc:sldChg>
      <pc:sldChg chg="modSp add mod">
        <pc:chgData name="Bernini, Katia" userId="c2b4888c-b2cd-4b2f-a9d7-c68c0c7f39b5" providerId="ADAL" clId="{C9E99566-2359-4A10-A46D-7DD653E33DEF}" dt="2024-06-21T20:45:11.072" v="11829" actId="20577"/>
        <pc:sldMkLst>
          <pc:docMk/>
          <pc:sldMk cId="4167927650" sldId="358"/>
        </pc:sldMkLst>
      </pc:sldChg>
    </pc:docChg>
  </pc:docChgLst>
  <pc:docChgLst>
    <pc:chgData name="Tran, Khang" userId="S::ktr03@int.hrs.com::8f04173b-4862-47e5-b6ca-7cc6f755c465" providerId="AD" clId="Web-{AB67D2DA-4F33-8C99-A321-7374BDF750E3}"/>
    <pc:docChg chg="mod modSld">
      <pc:chgData name="Tran, Khang" userId="S::ktr03@int.hrs.com::8f04173b-4862-47e5-b6ca-7cc6f755c465" providerId="AD" clId="Web-{AB67D2DA-4F33-8C99-A321-7374BDF750E3}" dt="2024-06-20T06:59:38.516" v="16"/>
      <pc:docMkLst>
        <pc:docMk/>
      </pc:docMkLst>
      <pc:sldChg chg="addCm">
        <pc:chgData name="Tran, Khang" userId="S::ktr03@int.hrs.com::8f04173b-4862-47e5-b6ca-7cc6f755c465" providerId="AD" clId="Web-{AB67D2DA-4F33-8C99-A321-7374BDF750E3}" dt="2024-06-20T06:38:46.184" v="11"/>
        <pc:sldMkLst>
          <pc:docMk/>
          <pc:sldMk cId="770217058" sldId="317"/>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38:46.184" v="11"/>
              <pc2:cmMkLst xmlns:pc2="http://schemas.microsoft.com/office/powerpoint/2019/9/main/command">
                <pc:docMk/>
                <pc:sldMk cId="770217058" sldId="317"/>
                <pc2:cmMk id="{BAD9E7BB-6F73-40A5-A6D0-7FE96A32DE03}"/>
              </pc2:cmMkLst>
            </pc226:cmChg>
          </p:ext>
        </pc:extLst>
      </pc:sldChg>
      <pc:sldChg chg="addSp delSp modSp addCm delCm">
        <pc:chgData name="Tran, Khang" userId="S::ktr03@int.hrs.com::8f04173b-4862-47e5-b6ca-7cc6f755c465" providerId="AD" clId="Web-{AB67D2DA-4F33-8C99-A321-7374BDF750E3}" dt="2024-06-20T06:26:19.048" v="9"/>
        <pc:sldMkLst>
          <pc:docMk/>
          <pc:sldMk cId="2560213236" sldId="323"/>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26:19.048" v="9"/>
              <pc2:cmMkLst xmlns:pc2="http://schemas.microsoft.com/office/powerpoint/2019/9/main/command">
                <pc:docMk/>
                <pc:sldMk cId="2560213236" sldId="323"/>
                <pc2:cmMk id="{C33BC87D-41F1-4CDA-8487-C444968B4393}"/>
              </pc2:cmMkLst>
            </pc226:cmChg>
            <pc226:cmChg xmlns:pc226="http://schemas.microsoft.com/office/powerpoint/2022/06/main/command" chg="add del">
              <pc226:chgData name="Tran, Khang" userId="S::ktr03@int.hrs.com::8f04173b-4862-47e5-b6ca-7cc6f755c465" providerId="AD" clId="Web-{AB67D2DA-4F33-8C99-A321-7374BDF750E3}" dt="2024-06-20T06:25:29.749" v="8"/>
              <pc2:cmMkLst xmlns:pc2="http://schemas.microsoft.com/office/powerpoint/2019/9/main/command">
                <pc:docMk/>
                <pc:sldMk cId="2560213236" sldId="323"/>
                <pc2:cmMk id="{AD576EF9-910A-4B60-9E6C-A976EAFB3D48}"/>
              </pc2:cmMkLst>
            </pc226:cmChg>
          </p:ext>
        </pc:extLst>
      </pc:sldChg>
      <pc:sldChg chg="modSp">
        <pc:chgData name="Tran, Khang" userId="S::ktr03@int.hrs.com::8f04173b-4862-47e5-b6ca-7cc6f755c465" providerId="AD" clId="Web-{AB67D2DA-4F33-8C99-A321-7374BDF750E3}" dt="2024-06-20T06:25:26.561" v="7" actId="1076"/>
        <pc:sldMkLst>
          <pc:docMk/>
          <pc:sldMk cId="295246807" sldId="337"/>
        </pc:sldMkLst>
      </pc:sldChg>
      <pc:sldChg chg="addCm">
        <pc:chgData name="Tran, Khang" userId="S::ktr03@int.hrs.com::8f04173b-4862-47e5-b6ca-7cc6f755c465" providerId="AD" clId="Web-{AB67D2DA-4F33-8C99-A321-7374BDF750E3}" dt="2024-06-20T06:53:13.349" v="12"/>
        <pc:sldMkLst>
          <pc:docMk/>
          <pc:sldMk cId="2598632089" sldId="341"/>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53:13.349" v="12"/>
              <pc2:cmMkLst xmlns:pc2="http://schemas.microsoft.com/office/powerpoint/2019/9/main/command">
                <pc:docMk/>
                <pc:sldMk cId="2598632089" sldId="341"/>
                <pc2:cmMk id="{C60CBCE0-A4BC-411A-BEC8-FA9B5AEF3A5C}"/>
              </pc2:cmMkLst>
            </pc226:cmChg>
          </p:ext>
        </pc:extLst>
      </pc:sldChg>
      <pc:sldChg chg="addCm modCm">
        <pc:chgData name="Tran, Khang" userId="S::ktr03@int.hrs.com::8f04173b-4862-47e5-b6ca-7cc6f755c465" providerId="AD" clId="Web-{AB67D2DA-4F33-8C99-A321-7374BDF750E3}" dt="2024-06-20T06:59:38.516" v="16"/>
        <pc:sldMkLst>
          <pc:docMk/>
          <pc:sldMk cId="484069069" sldId="348"/>
        </pc:sldMkLst>
        <pc:extLst>
          <p:ext xmlns:p="http://schemas.openxmlformats.org/presentationml/2006/main" uri="{D6D511B9-2390-475A-947B-AFAB55BFBCF1}">
            <pc226:cmChg xmlns:pc226="http://schemas.microsoft.com/office/powerpoint/2022/06/main/command" chg="add mod">
              <pc226:chgData name="Tran, Khang" userId="S::ktr03@int.hrs.com::8f04173b-4862-47e5-b6ca-7cc6f755c465" providerId="AD" clId="Web-{AB67D2DA-4F33-8C99-A321-7374BDF750E3}" dt="2024-06-20T06:59:38.516" v="16"/>
              <pc2:cmMkLst xmlns:pc2="http://schemas.microsoft.com/office/powerpoint/2019/9/main/command">
                <pc:docMk/>
                <pc:sldMk cId="484069069" sldId="348"/>
                <pc2:cmMk id="{9FB7466D-CB82-47E5-85F2-B106DCFA498F}"/>
              </pc2:cmMkLst>
            </pc226:cmChg>
          </p:ext>
        </pc:extLst>
      </pc:sldChg>
      <pc:sldChg chg="addCm">
        <pc:chgData name="Tran, Khang" userId="S::ktr03@int.hrs.com::8f04173b-4862-47e5-b6ca-7cc6f755c465" providerId="AD" clId="Web-{AB67D2DA-4F33-8C99-A321-7374BDF750E3}" dt="2024-06-20T06:56:23.667" v="13"/>
        <pc:sldMkLst>
          <pc:docMk/>
          <pc:sldMk cId="1619692849" sldId="349"/>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56:23.667" v="13"/>
              <pc2:cmMkLst xmlns:pc2="http://schemas.microsoft.com/office/powerpoint/2019/9/main/command">
                <pc:docMk/>
                <pc:sldMk cId="1619692849" sldId="349"/>
                <pc2:cmMk id="{26F4A5A8-FB62-4A3B-8C31-0DA743AB40B4}"/>
              </pc2:cmMkLst>
            </pc226:cmChg>
          </p:ext>
        </pc:extLst>
      </pc:sldChg>
    </pc:docChg>
  </pc:docChgLst>
  <pc:docChgLst>
    <pc:chgData name="Bernini, Katia" userId="c2b4888c-b2cd-4b2f-a9d7-c68c0c7f39b5" providerId="ADAL" clId="{DEFD4892-C00C-4505-9EA0-A13D5C36C559}"/>
    <pc:docChg chg="undo custSel addSld delSld modSld sldOrd">
      <pc:chgData name="Bernini, Katia" userId="c2b4888c-b2cd-4b2f-a9d7-c68c0c7f39b5" providerId="ADAL" clId="{DEFD4892-C00C-4505-9EA0-A13D5C36C559}" dt="2025-02-06T21:14:25.069" v="6925" actId="33524"/>
      <pc:docMkLst>
        <pc:docMk/>
      </pc:docMkLst>
      <pc:sldChg chg="delSp modSp mod">
        <pc:chgData name="Bernini, Katia" userId="c2b4888c-b2cd-4b2f-a9d7-c68c0c7f39b5" providerId="ADAL" clId="{DEFD4892-C00C-4505-9EA0-A13D5C36C559}" dt="2025-02-04T18:19:46.526" v="10" actId="478"/>
        <pc:sldMkLst>
          <pc:docMk/>
          <pc:sldMk cId="2817259024" sldId="303"/>
        </pc:sldMkLst>
        <pc:spChg chg="mod">
          <ac:chgData name="Bernini, Katia" userId="c2b4888c-b2cd-4b2f-a9d7-c68c0c7f39b5" providerId="ADAL" clId="{DEFD4892-C00C-4505-9EA0-A13D5C36C559}" dt="2025-02-04T18:19:42.947" v="9" actId="20577"/>
          <ac:spMkLst>
            <pc:docMk/>
            <pc:sldMk cId="2817259024" sldId="303"/>
            <ac:spMk id="4" creationId="{B21B945A-80CC-4A67-A607-D4FAFEAA25DF}"/>
          </ac:spMkLst>
        </pc:spChg>
      </pc:sldChg>
      <pc:sldChg chg="modSp mod">
        <pc:chgData name="Bernini, Katia" userId="c2b4888c-b2cd-4b2f-a9d7-c68c0c7f39b5" providerId="ADAL" clId="{DEFD4892-C00C-4505-9EA0-A13D5C36C559}" dt="2025-02-06T21:01:48.266" v="5962" actId="20577"/>
        <pc:sldMkLst>
          <pc:docMk/>
          <pc:sldMk cId="2729775527" sldId="308"/>
        </pc:sldMkLst>
        <pc:graphicFrameChg chg="modGraphic">
          <ac:chgData name="Bernini, Katia" userId="c2b4888c-b2cd-4b2f-a9d7-c68c0c7f39b5" providerId="ADAL" clId="{DEFD4892-C00C-4505-9EA0-A13D5C36C559}" dt="2025-02-06T21:01:48.266" v="5962" actId="20577"/>
          <ac:graphicFrameMkLst>
            <pc:docMk/>
            <pc:sldMk cId="2729775527" sldId="308"/>
            <ac:graphicFrameMk id="6" creationId="{E42B68E0-4951-47D5-9B9F-F79A5B51B31F}"/>
          </ac:graphicFrameMkLst>
        </pc:graphicFrameChg>
      </pc:sldChg>
      <pc:sldChg chg="addSp delSp modSp mod">
        <pc:chgData name="Bernini, Katia" userId="c2b4888c-b2cd-4b2f-a9d7-c68c0c7f39b5" providerId="ADAL" clId="{DEFD4892-C00C-4505-9EA0-A13D5C36C559}" dt="2025-02-05T21:00:19.504" v="2298" actId="732"/>
        <pc:sldMkLst>
          <pc:docMk/>
          <pc:sldMk cId="770217058" sldId="317"/>
        </pc:sldMkLst>
        <pc:spChg chg="add del mod">
          <ac:chgData name="Bernini, Katia" userId="c2b4888c-b2cd-4b2f-a9d7-c68c0c7f39b5" providerId="ADAL" clId="{DEFD4892-C00C-4505-9EA0-A13D5C36C559}" dt="2025-02-05T20:48:24.468" v="2119" actId="478"/>
          <ac:spMkLst>
            <pc:docMk/>
            <pc:sldMk cId="770217058" sldId="317"/>
            <ac:spMk id="6" creationId="{73C90DA8-E388-6174-258C-ECFD0A350507}"/>
          </ac:spMkLst>
        </pc:spChg>
        <pc:spChg chg="mod ord topLvl">
          <ac:chgData name="Bernini, Katia" userId="c2b4888c-b2cd-4b2f-a9d7-c68c0c7f39b5" providerId="ADAL" clId="{DEFD4892-C00C-4505-9EA0-A13D5C36C559}" dt="2025-02-05T21:00:11.461" v="2297" actId="1076"/>
          <ac:spMkLst>
            <pc:docMk/>
            <pc:sldMk cId="770217058" sldId="317"/>
            <ac:spMk id="8" creationId="{F03DFE11-E7B2-9977-3243-339C2ECB9EE9}"/>
          </ac:spMkLst>
        </pc:spChg>
        <pc:picChg chg="add del mod">
          <ac:chgData name="Bernini, Katia" userId="c2b4888c-b2cd-4b2f-a9d7-c68c0c7f39b5" providerId="ADAL" clId="{DEFD4892-C00C-4505-9EA0-A13D5C36C559}" dt="2025-02-05T20:48:23.308" v="2118" actId="478"/>
          <ac:picMkLst>
            <pc:docMk/>
            <pc:sldMk cId="770217058" sldId="317"/>
            <ac:picMk id="5" creationId="{82B5B950-7174-9A5F-BCDD-95AB78F44EC1}"/>
          </ac:picMkLst>
        </pc:picChg>
        <pc:picChg chg="add mod modCrop">
          <ac:chgData name="Bernini, Katia" userId="c2b4888c-b2cd-4b2f-a9d7-c68c0c7f39b5" providerId="ADAL" clId="{DEFD4892-C00C-4505-9EA0-A13D5C36C559}" dt="2025-02-05T21:00:19.504" v="2298" actId="732"/>
          <ac:picMkLst>
            <pc:docMk/>
            <pc:sldMk cId="770217058" sldId="317"/>
            <ac:picMk id="13" creationId="{6CF310C7-B789-03A8-16EA-FAFE05D0B7BB}"/>
          </ac:picMkLst>
        </pc:picChg>
      </pc:sldChg>
      <pc:sldChg chg="modSp mod">
        <pc:chgData name="Bernini, Katia" userId="c2b4888c-b2cd-4b2f-a9d7-c68c0c7f39b5" providerId="ADAL" clId="{DEFD4892-C00C-4505-9EA0-A13D5C36C559}" dt="2025-02-05T20:49:52.974" v="2149" actId="14100"/>
        <pc:sldMkLst>
          <pc:docMk/>
          <pc:sldMk cId="295246807" sldId="337"/>
        </pc:sldMkLst>
        <pc:spChg chg="mod">
          <ac:chgData name="Bernini, Katia" userId="c2b4888c-b2cd-4b2f-a9d7-c68c0c7f39b5" providerId="ADAL" clId="{DEFD4892-C00C-4505-9EA0-A13D5C36C559}" dt="2025-02-05T20:49:52.974" v="2149" actId="14100"/>
          <ac:spMkLst>
            <pc:docMk/>
            <pc:sldMk cId="295246807" sldId="337"/>
            <ac:spMk id="5" creationId="{6C5C0A81-02BA-E467-E768-66BDE837E18D}"/>
          </ac:spMkLst>
        </pc:spChg>
        <pc:grpChg chg="mod">
          <ac:chgData name="Bernini, Katia" userId="c2b4888c-b2cd-4b2f-a9d7-c68c0c7f39b5" providerId="ADAL" clId="{DEFD4892-C00C-4505-9EA0-A13D5C36C559}" dt="2025-02-05T20:49:30.275" v="2143" actId="14100"/>
          <ac:grpSpMkLst>
            <pc:docMk/>
            <pc:sldMk cId="295246807" sldId="337"/>
            <ac:grpSpMk id="16" creationId="{24E8F54B-5674-D15C-06A6-C7C6B4580068}"/>
          </ac:grpSpMkLst>
        </pc:grpChg>
        <pc:picChg chg="mod ord">
          <ac:chgData name="Bernini, Katia" userId="c2b4888c-b2cd-4b2f-a9d7-c68c0c7f39b5" providerId="ADAL" clId="{DEFD4892-C00C-4505-9EA0-A13D5C36C559}" dt="2025-02-05T20:49:40.628" v="2146" actId="167"/>
          <ac:picMkLst>
            <pc:docMk/>
            <pc:sldMk cId="295246807" sldId="337"/>
            <ac:picMk id="8" creationId="{10E2FA0D-399B-59A3-0566-2AAFE045E87A}"/>
          </ac:picMkLst>
        </pc:picChg>
      </pc:sldChg>
      <pc:sldChg chg="addSp delSp modSp mod">
        <pc:chgData name="Bernini, Katia" userId="c2b4888c-b2cd-4b2f-a9d7-c68c0c7f39b5" providerId="ADAL" clId="{DEFD4892-C00C-4505-9EA0-A13D5C36C559}" dt="2025-02-05T20:24:45.878" v="1501" actId="732"/>
        <pc:sldMkLst>
          <pc:docMk/>
          <pc:sldMk cId="4016287861" sldId="339"/>
        </pc:sldMkLst>
        <pc:spChg chg="mod topLvl">
          <ac:chgData name="Bernini, Katia" userId="c2b4888c-b2cd-4b2f-a9d7-c68c0c7f39b5" providerId="ADAL" clId="{DEFD4892-C00C-4505-9EA0-A13D5C36C559}" dt="2025-02-04T18:28:08.230" v="71" actId="14100"/>
          <ac:spMkLst>
            <pc:docMk/>
            <pc:sldMk cId="4016287861" sldId="339"/>
            <ac:spMk id="8" creationId="{4F0E59EF-33CA-BCD0-6F6D-32A241F31228}"/>
          </ac:spMkLst>
        </pc:spChg>
        <pc:picChg chg="add del mod modCrop">
          <ac:chgData name="Bernini, Katia" userId="c2b4888c-b2cd-4b2f-a9d7-c68c0c7f39b5" providerId="ADAL" clId="{DEFD4892-C00C-4505-9EA0-A13D5C36C559}" dt="2025-02-05T20:23:45.085" v="1486" actId="22"/>
          <ac:picMkLst>
            <pc:docMk/>
            <pc:sldMk cId="4016287861" sldId="339"/>
            <ac:picMk id="6" creationId="{CD30E7F8-5CCA-1DB1-1CBD-26F64C880E82}"/>
          </ac:picMkLst>
        </pc:picChg>
        <pc:picChg chg="add del mod ord">
          <ac:chgData name="Bernini, Katia" userId="c2b4888c-b2cd-4b2f-a9d7-c68c0c7f39b5" providerId="ADAL" clId="{DEFD4892-C00C-4505-9EA0-A13D5C36C559}" dt="2025-02-05T20:24:28.299" v="1493" actId="478"/>
          <ac:picMkLst>
            <pc:docMk/>
            <pc:sldMk cId="4016287861" sldId="339"/>
            <ac:picMk id="10" creationId="{626CE02A-8020-1F19-81A4-104D215BCCA3}"/>
          </ac:picMkLst>
        </pc:picChg>
        <pc:picChg chg="add del mod">
          <ac:chgData name="Bernini, Katia" userId="c2b4888c-b2cd-4b2f-a9d7-c68c0c7f39b5" providerId="ADAL" clId="{DEFD4892-C00C-4505-9EA0-A13D5C36C559}" dt="2025-02-05T20:24:00.954" v="1492" actId="478"/>
          <ac:picMkLst>
            <pc:docMk/>
            <pc:sldMk cId="4016287861" sldId="339"/>
            <ac:picMk id="11" creationId="{9489D3FE-9BF3-F394-DA73-04D68FB5BD48}"/>
          </ac:picMkLst>
        </pc:picChg>
        <pc:picChg chg="add mod ord modCrop">
          <ac:chgData name="Bernini, Katia" userId="c2b4888c-b2cd-4b2f-a9d7-c68c0c7f39b5" providerId="ADAL" clId="{DEFD4892-C00C-4505-9EA0-A13D5C36C559}" dt="2025-02-05T20:24:45.878" v="1501" actId="732"/>
          <ac:picMkLst>
            <pc:docMk/>
            <pc:sldMk cId="4016287861" sldId="339"/>
            <ac:picMk id="13" creationId="{F2AE6D69-8592-F49C-76F5-CA2C508034A9}"/>
          </ac:picMkLst>
        </pc:picChg>
      </pc:sldChg>
      <pc:sldChg chg="addSp delSp modSp mod">
        <pc:chgData name="Bernini, Katia" userId="c2b4888c-b2cd-4b2f-a9d7-c68c0c7f39b5" providerId="ADAL" clId="{DEFD4892-C00C-4505-9EA0-A13D5C36C559}" dt="2025-02-05T21:15:18.294" v="2768" actId="14100"/>
        <pc:sldMkLst>
          <pc:docMk/>
          <pc:sldMk cId="316276579" sldId="340"/>
        </pc:sldMkLst>
        <pc:spChg chg="mod">
          <ac:chgData name="Bernini, Katia" userId="c2b4888c-b2cd-4b2f-a9d7-c68c0c7f39b5" providerId="ADAL" clId="{DEFD4892-C00C-4505-9EA0-A13D5C36C559}" dt="2025-02-04T18:29:20.485" v="86" actId="20577"/>
          <ac:spMkLst>
            <pc:docMk/>
            <pc:sldMk cId="316276579" sldId="340"/>
            <ac:spMk id="7" creationId="{14132655-0C4C-569A-DD0B-C74FC81EEA9E}"/>
          </ac:spMkLst>
        </pc:spChg>
        <pc:spChg chg="mod">
          <ac:chgData name="Bernini, Katia" userId="c2b4888c-b2cd-4b2f-a9d7-c68c0c7f39b5" providerId="ADAL" clId="{DEFD4892-C00C-4505-9EA0-A13D5C36C559}" dt="2025-02-05T21:15:18.294" v="2768" actId="14100"/>
          <ac:spMkLst>
            <pc:docMk/>
            <pc:sldMk cId="316276579" sldId="340"/>
            <ac:spMk id="11" creationId="{3AAC05F6-1541-3B74-41A7-BB66617B3781}"/>
          </ac:spMkLst>
        </pc:spChg>
        <pc:picChg chg="add del mod ord">
          <ac:chgData name="Bernini, Katia" userId="c2b4888c-b2cd-4b2f-a9d7-c68c0c7f39b5" providerId="ADAL" clId="{DEFD4892-C00C-4505-9EA0-A13D5C36C559}" dt="2025-02-05T21:14:46.126" v="2754" actId="478"/>
          <ac:picMkLst>
            <pc:docMk/>
            <pc:sldMk cId="316276579" sldId="340"/>
            <ac:picMk id="6" creationId="{B9B17D28-104A-B39F-75AC-D7FF440A8AB9}"/>
          </ac:picMkLst>
        </pc:picChg>
        <pc:picChg chg="add mod ord">
          <ac:chgData name="Bernini, Katia" userId="c2b4888c-b2cd-4b2f-a9d7-c68c0c7f39b5" providerId="ADAL" clId="{DEFD4892-C00C-4505-9EA0-A13D5C36C559}" dt="2025-02-05T21:15:07.653" v="2764" actId="1076"/>
          <ac:picMkLst>
            <pc:docMk/>
            <pc:sldMk cId="316276579" sldId="340"/>
            <ac:picMk id="8" creationId="{D3136FE1-2B51-35DF-8FD9-817D2BC40B66}"/>
          </ac:picMkLst>
        </pc:picChg>
      </pc:sldChg>
      <pc:sldChg chg="addSp delSp modSp mod">
        <pc:chgData name="Bernini, Katia" userId="c2b4888c-b2cd-4b2f-a9d7-c68c0c7f39b5" providerId="ADAL" clId="{DEFD4892-C00C-4505-9EA0-A13D5C36C559}" dt="2025-02-06T20:05:59.176" v="4498" actId="21"/>
        <pc:sldMkLst>
          <pc:docMk/>
          <pc:sldMk cId="2598632089" sldId="341"/>
        </pc:sldMkLst>
        <pc:spChg chg="mod">
          <ac:chgData name="Bernini, Katia" userId="c2b4888c-b2cd-4b2f-a9d7-c68c0c7f39b5" providerId="ADAL" clId="{DEFD4892-C00C-4505-9EA0-A13D5C36C559}" dt="2025-02-06T20:05:59.176" v="4498" actId="21"/>
          <ac:spMkLst>
            <pc:docMk/>
            <pc:sldMk cId="2598632089" sldId="341"/>
            <ac:spMk id="7" creationId="{14132655-0C4C-569A-DD0B-C74FC81EEA9E}"/>
          </ac:spMkLst>
        </pc:spChg>
        <pc:spChg chg="mod ord">
          <ac:chgData name="Bernini, Katia" userId="c2b4888c-b2cd-4b2f-a9d7-c68c0c7f39b5" providerId="ADAL" clId="{DEFD4892-C00C-4505-9EA0-A13D5C36C559}" dt="2025-02-05T20:30:16.680" v="1636" actId="1076"/>
          <ac:spMkLst>
            <pc:docMk/>
            <pc:sldMk cId="2598632089" sldId="341"/>
            <ac:spMk id="12" creationId="{2E50D4AD-F308-589F-1F71-47FFC1EC9974}"/>
          </ac:spMkLst>
        </pc:spChg>
        <pc:spChg chg="mod ord">
          <ac:chgData name="Bernini, Katia" userId="c2b4888c-b2cd-4b2f-a9d7-c68c0c7f39b5" providerId="ADAL" clId="{DEFD4892-C00C-4505-9EA0-A13D5C36C559}" dt="2025-02-05T20:30:23.776" v="1637" actId="1076"/>
          <ac:spMkLst>
            <pc:docMk/>
            <pc:sldMk cId="2598632089" sldId="341"/>
            <ac:spMk id="15" creationId="{381C3DB4-7B29-9001-1B34-CA1543A312FD}"/>
          </ac:spMkLst>
        </pc:spChg>
        <pc:picChg chg="add del mod">
          <ac:chgData name="Bernini, Katia" userId="c2b4888c-b2cd-4b2f-a9d7-c68c0c7f39b5" providerId="ADAL" clId="{DEFD4892-C00C-4505-9EA0-A13D5C36C559}" dt="2025-02-05T20:29:14.211" v="1623" actId="478"/>
          <ac:picMkLst>
            <pc:docMk/>
            <pc:sldMk cId="2598632089" sldId="341"/>
            <ac:picMk id="6" creationId="{0D071442-81DF-500C-1B7A-E94C43197F3D}"/>
          </ac:picMkLst>
        </pc:picChg>
        <pc:picChg chg="add del mod">
          <ac:chgData name="Bernini, Katia" userId="c2b4888c-b2cd-4b2f-a9d7-c68c0c7f39b5" providerId="ADAL" clId="{DEFD4892-C00C-4505-9EA0-A13D5C36C559}" dt="2025-02-05T20:29:35.010" v="1626" actId="478"/>
          <ac:picMkLst>
            <pc:docMk/>
            <pc:sldMk cId="2598632089" sldId="341"/>
            <ac:picMk id="8" creationId="{6FADE7E7-26E2-C6FE-B5DE-CDD7C20D1658}"/>
          </ac:picMkLst>
        </pc:picChg>
        <pc:picChg chg="add mod ord">
          <ac:chgData name="Bernini, Katia" userId="c2b4888c-b2cd-4b2f-a9d7-c68c0c7f39b5" providerId="ADAL" clId="{DEFD4892-C00C-4505-9EA0-A13D5C36C559}" dt="2025-02-05T20:30:02.108" v="1635" actId="14100"/>
          <ac:picMkLst>
            <pc:docMk/>
            <pc:sldMk cId="2598632089" sldId="341"/>
            <ac:picMk id="10" creationId="{5BB34996-B904-F4E4-B95C-C63F72A40E6A}"/>
          </ac:picMkLst>
        </pc:picChg>
      </pc:sldChg>
      <pc:sldChg chg="addSp delSp modSp mod">
        <pc:chgData name="Bernini, Katia" userId="c2b4888c-b2cd-4b2f-a9d7-c68c0c7f39b5" providerId="ADAL" clId="{DEFD4892-C00C-4505-9EA0-A13D5C36C559}" dt="2025-02-06T20:12:26.679" v="4699" actId="732"/>
        <pc:sldMkLst>
          <pc:docMk/>
          <pc:sldMk cId="299829299" sldId="342"/>
        </pc:sldMkLst>
        <pc:spChg chg="mod">
          <ac:chgData name="Bernini, Katia" userId="c2b4888c-b2cd-4b2f-a9d7-c68c0c7f39b5" providerId="ADAL" clId="{DEFD4892-C00C-4505-9EA0-A13D5C36C559}" dt="2025-02-06T20:12:06.687" v="4695" actId="1076"/>
          <ac:spMkLst>
            <pc:docMk/>
            <pc:sldMk cId="299829299" sldId="342"/>
            <ac:spMk id="7" creationId="{14132655-0C4C-569A-DD0B-C74FC81EEA9E}"/>
          </ac:spMkLst>
        </pc:spChg>
        <pc:spChg chg="mod">
          <ac:chgData name="Bernini, Katia" userId="c2b4888c-b2cd-4b2f-a9d7-c68c0c7f39b5" providerId="ADAL" clId="{DEFD4892-C00C-4505-9EA0-A13D5C36C559}" dt="2025-02-05T20:34:09.195" v="1734" actId="1037"/>
          <ac:spMkLst>
            <pc:docMk/>
            <pc:sldMk cId="299829299" sldId="342"/>
            <ac:spMk id="20" creationId="{F728F823-340C-B3C9-321D-5CC8152B465A}"/>
          </ac:spMkLst>
        </pc:spChg>
        <pc:spChg chg="mod">
          <ac:chgData name="Bernini, Katia" userId="c2b4888c-b2cd-4b2f-a9d7-c68c0c7f39b5" providerId="ADAL" clId="{DEFD4892-C00C-4505-9EA0-A13D5C36C559}" dt="2025-02-05T20:35:14.035" v="1756" actId="1036"/>
          <ac:spMkLst>
            <pc:docMk/>
            <pc:sldMk cId="299829299" sldId="342"/>
            <ac:spMk id="21" creationId="{72AC04DF-588A-F08E-0A99-FA481F91088C}"/>
          </ac:spMkLst>
        </pc:spChg>
        <pc:spChg chg="mod">
          <ac:chgData name="Bernini, Katia" userId="c2b4888c-b2cd-4b2f-a9d7-c68c0c7f39b5" providerId="ADAL" clId="{DEFD4892-C00C-4505-9EA0-A13D5C36C559}" dt="2025-02-05T20:34:21.027" v="1741" actId="1038"/>
          <ac:spMkLst>
            <pc:docMk/>
            <pc:sldMk cId="299829299" sldId="342"/>
            <ac:spMk id="22" creationId="{307E656A-076E-8ED3-5268-77E8B2A8A7F5}"/>
          </ac:spMkLst>
        </pc:spChg>
        <pc:spChg chg="mod">
          <ac:chgData name="Bernini, Katia" userId="c2b4888c-b2cd-4b2f-a9d7-c68c0c7f39b5" providerId="ADAL" clId="{DEFD4892-C00C-4505-9EA0-A13D5C36C559}" dt="2025-02-05T20:35:21.122" v="1762" actId="1035"/>
          <ac:spMkLst>
            <pc:docMk/>
            <pc:sldMk cId="299829299" sldId="342"/>
            <ac:spMk id="23" creationId="{33B7DC6B-C57F-1346-30DE-B94CCE14E748}"/>
          </ac:spMkLst>
        </pc:spChg>
        <pc:picChg chg="add del mod ord">
          <ac:chgData name="Bernini, Katia" userId="c2b4888c-b2cd-4b2f-a9d7-c68c0c7f39b5" providerId="ADAL" clId="{DEFD4892-C00C-4505-9EA0-A13D5C36C559}" dt="2025-02-05T20:33:36.011" v="1718" actId="478"/>
          <ac:picMkLst>
            <pc:docMk/>
            <pc:sldMk cId="299829299" sldId="342"/>
            <ac:picMk id="6" creationId="{FDEBD356-A654-AD17-0E36-04FD1CEB78AD}"/>
          </ac:picMkLst>
        </pc:picChg>
        <pc:picChg chg="add mod ord">
          <ac:chgData name="Bernini, Katia" userId="c2b4888c-b2cd-4b2f-a9d7-c68c0c7f39b5" providerId="ADAL" clId="{DEFD4892-C00C-4505-9EA0-A13D5C36C559}" dt="2025-02-05T20:34:13.263" v="1736" actId="1076"/>
          <ac:picMkLst>
            <pc:docMk/>
            <pc:sldMk cId="299829299" sldId="342"/>
            <ac:picMk id="8" creationId="{FC38A524-9F19-152C-5A18-F5E79B64796E}"/>
          </ac:picMkLst>
        </pc:picChg>
        <pc:picChg chg="add del mod ord">
          <ac:chgData name="Bernini, Katia" userId="c2b4888c-b2cd-4b2f-a9d7-c68c0c7f39b5" providerId="ADAL" clId="{DEFD4892-C00C-4505-9EA0-A13D5C36C559}" dt="2025-02-05T20:34:23.804" v="1742" actId="478"/>
          <ac:picMkLst>
            <pc:docMk/>
            <pc:sldMk cId="299829299" sldId="342"/>
            <ac:picMk id="9" creationId="{8D787858-9A16-24AC-C7EE-765BDE5ED225}"/>
          </ac:picMkLst>
        </pc:picChg>
        <pc:picChg chg="add mod ord modCrop">
          <ac:chgData name="Bernini, Katia" userId="c2b4888c-b2cd-4b2f-a9d7-c68c0c7f39b5" providerId="ADAL" clId="{DEFD4892-C00C-4505-9EA0-A13D5C36C559}" dt="2025-02-06T20:12:26.679" v="4699" actId="732"/>
          <ac:picMkLst>
            <pc:docMk/>
            <pc:sldMk cId="299829299" sldId="342"/>
            <ac:picMk id="11" creationId="{558A88E1-4CC1-C1B3-D8E5-796158BE0F04}"/>
          </ac:picMkLst>
        </pc:picChg>
      </pc:sldChg>
      <pc:sldChg chg="addSp delSp modSp mod">
        <pc:chgData name="Bernini, Katia" userId="c2b4888c-b2cd-4b2f-a9d7-c68c0c7f39b5" providerId="ADAL" clId="{DEFD4892-C00C-4505-9EA0-A13D5C36C559}" dt="2025-02-06T20:17:55.719" v="4748" actId="1038"/>
        <pc:sldMkLst>
          <pc:docMk/>
          <pc:sldMk cId="1086472790" sldId="343"/>
        </pc:sldMkLst>
        <pc:spChg chg="mod">
          <ac:chgData name="Bernini, Katia" userId="c2b4888c-b2cd-4b2f-a9d7-c68c0c7f39b5" providerId="ADAL" clId="{DEFD4892-C00C-4505-9EA0-A13D5C36C559}" dt="2025-02-04T19:07:01.846" v="1305" actId="14100"/>
          <ac:spMkLst>
            <pc:docMk/>
            <pc:sldMk cId="1086472790" sldId="343"/>
            <ac:spMk id="7" creationId="{14132655-0C4C-569A-DD0B-C74FC81EEA9E}"/>
          </ac:spMkLst>
        </pc:spChg>
        <pc:spChg chg="mod ord">
          <ac:chgData name="Bernini, Katia" userId="c2b4888c-b2cd-4b2f-a9d7-c68c0c7f39b5" providerId="ADAL" clId="{DEFD4892-C00C-4505-9EA0-A13D5C36C559}" dt="2025-02-06T20:16:45.227" v="4711" actId="14100"/>
          <ac:spMkLst>
            <pc:docMk/>
            <pc:sldMk cId="1086472790" sldId="343"/>
            <ac:spMk id="8" creationId="{D62D8271-23EF-C83B-5581-1ADA86A33E75}"/>
          </ac:spMkLst>
        </pc:spChg>
        <pc:spChg chg="mod ord">
          <ac:chgData name="Bernini, Katia" userId="c2b4888c-b2cd-4b2f-a9d7-c68c0c7f39b5" providerId="ADAL" clId="{DEFD4892-C00C-4505-9EA0-A13D5C36C559}" dt="2025-02-06T20:17:29.085" v="4731" actId="1037"/>
          <ac:spMkLst>
            <pc:docMk/>
            <pc:sldMk cId="1086472790" sldId="343"/>
            <ac:spMk id="9" creationId="{0B727255-5023-5E96-F7CA-D7B4F2C0D54C}"/>
          </ac:spMkLst>
        </pc:spChg>
        <pc:spChg chg="mod ord">
          <ac:chgData name="Bernini, Katia" userId="c2b4888c-b2cd-4b2f-a9d7-c68c0c7f39b5" providerId="ADAL" clId="{DEFD4892-C00C-4505-9EA0-A13D5C36C559}" dt="2025-02-06T20:17:51.892" v="4743" actId="14100"/>
          <ac:spMkLst>
            <pc:docMk/>
            <pc:sldMk cId="1086472790" sldId="343"/>
            <ac:spMk id="12" creationId="{6A2C83DA-2DB9-5809-C110-A60C9E69FAD7}"/>
          </ac:spMkLst>
        </pc:spChg>
        <pc:spChg chg="add mod">
          <ac:chgData name="Bernini, Katia" userId="c2b4888c-b2cd-4b2f-a9d7-c68c0c7f39b5" providerId="ADAL" clId="{DEFD4892-C00C-4505-9EA0-A13D5C36C559}" dt="2025-02-06T20:17:55.719" v="4748" actId="1038"/>
          <ac:spMkLst>
            <pc:docMk/>
            <pc:sldMk cId="1086472790" sldId="343"/>
            <ac:spMk id="19" creationId="{F029CCBF-550C-D7C5-BA38-2620FDEB618F}"/>
          </ac:spMkLst>
        </pc:spChg>
        <pc:grpChg chg="add del mod">
          <ac:chgData name="Bernini, Katia" userId="c2b4888c-b2cd-4b2f-a9d7-c68c0c7f39b5" providerId="ADAL" clId="{DEFD4892-C00C-4505-9EA0-A13D5C36C559}" dt="2025-02-06T20:16:12.726" v="4702" actId="478"/>
          <ac:grpSpMkLst>
            <pc:docMk/>
            <pc:sldMk cId="1086472790" sldId="343"/>
            <ac:grpSpMk id="18" creationId="{DF9AA308-E5EA-A161-DDC4-DE044470E64E}"/>
          </ac:grpSpMkLst>
        </pc:grpChg>
        <pc:picChg chg="add mod ord">
          <ac:chgData name="Bernini, Katia" userId="c2b4888c-b2cd-4b2f-a9d7-c68c0c7f39b5" providerId="ADAL" clId="{DEFD4892-C00C-4505-9EA0-A13D5C36C559}" dt="2025-02-06T20:16:35.029" v="4709" actId="1076"/>
          <ac:picMkLst>
            <pc:docMk/>
            <pc:sldMk cId="1086472790" sldId="343"/>
            <ac:picMk id="6" creationId="{5DD04EB2-4E64-0BE3-BE29-95AB41C033F8}"/>
          </ac:picMkLst>
        </pc:picChg>
      </pc:sldChg>
      <pc:sldChg chg="addSp delSp modSp mod">
        <pc:chgData name="Bernini, Katia" userId="c2b4888c-b2cd-4b2f-a9d7-c68c0c7f39b5" providerId="ADAL" clId="{DEFD4892-C00C-4505-9EA0-A13D5C36C559}" dt="2025-02-06T20:29:56.984" v="4899" actId="1036"/>
        <pc:sldMkLst>
          <pc:docMk/>
          <pc:sldMk cId="1852064601" sldId="344"/>
        </pc:sldMkLst>
        <pc:spChg chg="mod">
          <ac:chgData name="Bernini, Katia" userId="c2b4888c-b2cd-4b2f-a9d7-c68c0c7f39b5" providerId="ADAL" clId="{DEFD4892-C00C-4505-9EA0-A13D5C36C559}" dt="2025-02-06T20:23:14.413" v="4825" actId="21"/>
          <ac:spMkLst>
            <pc:docMk/>
            <pc:sldMk cId="1852064601" sldId="344"/>
            <ac:spMk id="7" creationId="{14132655-0C4C-569A-DD0B-C74FC81EEA9E}"/>
          </ac:spMkLst>
        </pc:spChg>
        <pc:spChg chg="mod ord">
          <ac:chgData name="Bernini, Katia" userId="c2b4888c-b2cd-4b2f-a9d7-c68c0c7f39b5" providerId="ADAL" clId="{DEFD4892-C00C-4505-9EA0-A13D5C36C559}" dt="2025-02-06T20:29:56.984" v="4899" actId="1036"/>
          <ac:spMkLst>
            <pc:docMk/>
            <pc:sldMk cId="1852064601" sldId="344"/>
            <ac:spMk id="8" creationId="{1284D4C8-BCBB-231A-2B85-9E9ADEEE9E9A}"/>
          </ac:spMkLst>
        </pc:spChg>
        <pc:spChg chg="add mod">
          <ac:chgData name="Bernini, Katia" userId="c2b4888c-b2cd-4b2f-a9d7-c68c0c7f39b5" providerId="ADAL" clId="{DEFD4892-C00C-4505-9EA0-A13D5C36C559}" dt="2025-02-06T20:23:16.578" v="4826"/>
          <ac:spMkLst>
            <pc:docMk/>
            <pc:sldMk cId="1852064601" sldId="344"/>
            <ac:spMk id="10" creationId="{CE9C9C25-516A-48F1-FED1-5174D93E9AD2}"/>
          </ac:spMkLst>
        </pc:spChg>
        <pc:picChg chg="add mod">
          <ac:chgData name="Bernini, Katia" userId="c2b4888c-b2cd-4b2f-a9d7-c68c0c7f39b5" providerId="ADAL" clId="{DEFD4892-C00C-4505-9EA0-A13D5C36C559}" dt="2025-02-06T20:29:56.984" v="4899" actId="1036"/>
          <ac:picMkLst>
            <pc:docMk/>
            <pc:sldMk cId="1852064601" sldId="344"/>
            <ac:picMk id="6" creationId="{DF692F5B-F3E4-F700-7561-0B1FBB7009EF}"/>
          </ac:picMkLst>
        </pc:picChg>
        <pc:picChg chg="add del mod ord">
          <ac:chgData name="Bernini, Katia" userId="c2b4888c-b2cd-4b2f-a9d7-c68c0c7f39b5" providerId="ADAL" clId="{DEFD4892-C00C-4505-9EA0-A13D5C36C559}" dt="2025-02-06T20:22:12.558" v="4811" actId="478"/>
          <ac:picMkLst>
            <pc:docMk/>
            <pc:sldMk cId="1852064601" sldId="344"/>
            <ac:picMk id="9" creationId="{D9C73C31-09F9-52AF-5832-B3AEA4F7935A}"/>
          </ac:picMkLst>
        </pc:picChg>
      </pc:sldChg>
      <pc:sldChg chg="addSp delSp modSp mod">
        <pc:chgData name="Bernini, Katia" userId="c2b4888c-b2cd-4b2f-a9d7-c68c0c7f39b5" providerId="ADAL" clId="{DEFD4892-C00C-4505-9EA0-A13D5C36C559}" dt="2025-02-06T20:26:18.863" v="4851" actId="1036"/>
        <pc:sldMkLst>
          <pc:docMk/>
          <pc:sldMk cId="1934456027" sldId="345"/>
        </pc:sldMkLst>
        <pc:spChg chg="mod">
          <ac:chgData name="Bernini, Katia" userId="c2b4888c-b2cd-4b2f-a9d7-c68c0c7f39b5" providerId="ADAL" clId="{DEFD4892-C00C-4505-9EA0-A13D5C36C559}" dt="2025-02-06T20:26:18.863" v="4851" actId="1036"/>
          <ac:spMkLst>
            <pc:docMk/>
            <pc:sldMk cId="1934456027" sldId="345"/>
            <ac:spMk id="6" creationId="{81A5DA46-6BF4-D1C6-B6F8-EC212E60733D}"/>
          </ac:spMkLst>
        </pc:spChg>
        <pc:spChg chg="mod">
          <ac:chgData name="Bernini, Katia" userId="c2b4888c-b2cd-4b2f-a9d7-c68c0c7f39b5" providerId="ADAL" clId="{DEFD4892-C00C-4505-9EA0-A13D5C36C559}" dt="2025-02-06T20:26:13.720" v="4850" actId="20577"/>
          <ac:spMkLst>
            <pc:docMk/>
            <pc:sldMk cId="1934456027" sldId="345"/>
            <ac:spMk id="7" creationId="{14132655-0C4C-569A-DD0B-C74FC81EEA9E}"/>
          </ac:spMkLst>
        </pc:spChg>
        <pc:picChg chg="add mod ord modCrop">
          <ac:chgData name="Bernini, Katia" userId="c2b4888c-b2cd-4b2f-a9d7-c68c0c7f39b5" providerId="ADAL" clId="{DEFD4892-C00C-4505-9EA0-A13D5C36C559}" dt="2025-02-06T20:25:40.280" v="4847" actId="732"/>
          <ac:picMkLst>
            <pc:docMk/>
            <pc:sldMk cId="1934456027" sldId="345"/>
            <ac:picMk id="8" creationId="{8B71430D-CA0E-8FD3-5FF4-A88F2EBF60FA}"/>
          </ac:picMkLst>
        </pc:picChg>
        <pc:picChg chg="del">
          <ac:chgData name="Bernini, Katia" userId="c2b4888c-b2cd-4b2f-a9d7-c68c0c7f39b5" providerId="ADAL" clId="{DEFD4892-C00C-4505-9EA0-A13D5C36C559}" dt="2025-02-06T20:24:57.286" v="4827" actId="478"/>
          <ac:picMkLst>
            <pc:docMk/>
            <pc:sldMk cId="1934456027" sldId="345"/>
            <ac:picMk id="9" creationId="{4CD6C79C-DB29-93C4-0B81-648C9094434F}"/>
          </ac:picMkLst>
        </pc:picChg>
      </pc:sldChg>
      <pc:sldChg chg="addSp delSp modSp mod">
        <pc:chgData name="Bernini, Katia" userId="c2b4888c-b2cd-4b2f-a9d7-c68c0c7f39b5" providerId="ADAL" clId="{DEFD4892-C00C-4505-9EA0-A13D5C36C559}" dt="2025-02-06T20:27:45.175" v="4873" actId="1037"/>
        <pc:sldMkLst>
          <pc:docMk/>
          <pc:sldMk cId="652965849" sldId="346"/>
        </pc:sldMkLst>
        <pc:spChg chg="mod">
          <ac:chgData name="Bernini, Katia" userId="c2b4888c-b2cd-4b2f-a9d7-c68c0c7f39b5" providerId="ADAL" clId="{DEFD4892-C00C-4505-9EA0-A13D5C36C559}" dt="2025-02-04T18:53:42.262" v="1044" actId="20577"/>
          <ac:spMkLst>
            <pc:docMk/>
            <pc:sldMk cId="652965849" sldId="346"/>
            <ac:spMk id="7" creationId="{14132655-0C4C-569A-DD0B-C74FC81EEA9E}"/>
          </ac:spMkLst>
        </pc:spChg>
        <pc:spChg chg="mod">
          <ac:chgData name="Bernini, Katia" userId="c2b4888c-b2cd-4b2f-a9d7-c68c0c7f39b5" providerId="ADAL" clId="{DEFD4892-C00C-4505-9EA0-A13D5C36C559}" dt="2025-02-06T20:27:35.326" v="4868" actId="1035"/>
          <ac:spMkLst>
            <pc:docMk/>
            <pc:sldMk cId="652965849" sldId="346"/>
            <ac:spMk id="9" creationId="{04CADC8D-9CF8-1E34-CCE3-7AAE43664E68}"/>
          </ac:spMkLst>
        </pc:spChg>
        <pc:spChg chg="add mod">
          <ac:chgData name="Bernini, Katia" userId="c2b4888c-b2cd-4b2f-a9d7-c68c0c7f39b5" providerId="ADAL" clId="{DEFD4892-C00C-4505-9EA0-A13D5C36C559}" dt="2025-02-06T20:27:45.175" v="4873" actId="1037"/>
          <ac:spMkLst>
            <pc:docMk/>
            <pc:sldMk cId="652965849" sldId="346"/>
            <ac:spMk id="13" creationId="{3FBCF037-EF6A-B7F8-84A7-A0573CD03617}"/>
          </ac:spMkLst>
        </pc:spChg>
        <pc:grpChg chg="del">
          <ac:chgData name="Bernini, Katia" userId="c2b4888c-b2cd-4b2f-a9d7-c68c0c7f39b5" providerId="ADAL" clId="{DEFD4892-C00C-4505-9EA0-A13D5C36C559}" dt="2025-02-06T20:26:53.647" v="4852" actId="478"/>
          <ac:grpSpMkLst>
            <pc:docMk/>
            <pc:sldMk cId="652965849" sldId="346"/>
            <ac:grpSpMk id="8" creationId="{4BD0A5AA-8D9A-7DC1-41FA-A7C6996CA557}"/>
          </ac:grpSpMkLst>
        </pc:grpChg>
        <pc:picChg chg="add mod ord modCrop">
          <ac:chgData name="Bernini, Katia" userId="c2b4888c-b2cd-4b2f-a9d7-c68c0c7f39b5" providerId="ADAL" clId="{DEFD4892-C00C-4505-9EA0-A13D5C36C559}" dt="2025-02-06T20:27:19.927" v="4864" actId="1076"/>
          <ac:picMkLst>
            <pc:docMk/>
            <pc:sldMk cId="652965849" sldId="346"/>
            <ac:picMk id="12" creationId="{A57917D0-1964-B5B4-9614-E60E489C67D1}"/>
          </ac:picMkLst>
        </pc:picChg>
      </pc:sldChg>
      <pc:sldChg chg="delSp modSp mod">
        <pc:chgData name="Bernini, Katia" userId="c2b4888c-b2cd-4b2f-a9d7-c68c0c7f39b5" providerId="ADAL" clId="{DEFD4892-C00C-4505-9EA0-A13D5C36C559}" dt="2025-02-06T21:00:44.229" v="5951" actId="1076"/>
        <pc:sldMkLst>
          <pc:docMk/>
          <pc:sldMk cId="484069069" sldId="348"/>
        </pc:sldMkLst>
        <pc:spChg chg="mod">
          <ac:chgData name="Bernini, Katia" userId="c2b4888c-b2cd-4b2f-a9d7-c68c0c7f39b5" providerId="ADAL" clId="{DEFD4892-C00C-4505-9EA0-A13D5C36C559}" dt="2025-02-06T20:58:47.202" v="5938" actId="20577"/>
          <ac:spMkLst>
            <pc:docMk/>
            <pc:sldMk cId="484069069" sldId="348"/>
            <ac:spMk id="3" creationId="{C577F579-DD4E-445D-81F8-98455AC73FAB}"/>
          </ac:spMkLst>
        </pc:spChg>
        <pc:spChg chg="mod">
          <ac:chgData name="Bernini, Katia" userId="c2b4888c-b2cd-4b2f-a9d7-c68c0c7f39b5" providerId="ADAL" clId="{DEFD4892-C00C-4505-9EA0-A13D5C36C559}" dt="2025-02-06T20:37:24.254" v="5027" actId="20577"/>
          <ac:spMkLst>
            <pc:docMk/>
            <pc:sldMk cId="484069069" sldId="348"/>
            <ac:spMk id="7" creationId="{14132655-0C4C-569A-DD0B-C74FC81EEA9E}"/>
          </ac:spMkLst>
        </pc:spChg>
        <pc:spChg chg="mod">
          <ac:chgData name="Bernini, Katia" userId="c2b4888c-b2cd-4b2f-a9d7-c68c0c7f39b5" providerId="ADAL" clId="{DEFD4892-C00C-4505-9EA0-A13D5C36C559}" dt="2025-02-06T21:00:44.229" v="5951" actId="1076"/>
          <ac:spMkLst>
            <pc:docMk/>
            <pc:sldMk cId="484069069" sldId="348"/>
            <ac:spMk id="15" creationId="{73F9B971-CA09-102D-FC24-BF8D3772C33A}"/>
          </ac:spMkLst>
        </pc:spChg>
        <pc:spChg chg="mod">
          <ac:chgData name="Bernini, Katia" userId="c2b4888c-b2cd-4b2f-a9d7-c68c0c7f39b5" providerId="ADAL" clId="{DEFD4892-C00C-4505-9EA0-A13D5C36C559}" dt="2025-02-06T21:00:44.229" v="5951" actId="1076"/>
          <ac:spMkLst>
            <pc:docMk/>
            <pc:sldMk cId="484069069" sldId="348"/>
            <ac:spMk id="16" creationId="{8870410F-092B-BF6A-9173-83FCAC464FFE}"/>
          </ac:spMkLst>
        </pc:spChg>
        <pc:spChg chg="mod">
          <ac:chgData name="Bernini, Katia" userId="c2b4888c-b2cd-4b2f-a9d7-c68c0c7f39b5" providerId="ADAL" clId="{DEFD4892-C00C-4505-9EA0-A13D5C36C559}" dt="2025-02-06T20:37:15.201" v="5026" actId="1076"/>
          <ac:spMkLst>
            <pc:docMk/>
            <pc:sldMk cId="484069069" sldId="348"/>
            <ac:spMk id="17" creationId="{FFEA6EC8-577F-37EB-5494-68DE8B13AE8F}"/>
          </ac:spMkLst>
        </pc:spChg>
        <pc:spChg chg="mod">
          <ac:chgData name="Bernini, Katia" userId="c2b4888c-b2cd-4b2f-a9d7-c68c0c7f39b5" providerId="ADAL" clId="{DEFD4892-C00C-4505-9EA0-A13D5C36C559}" dt="2025-02-06T21:00:39.589" v="5950" actId="1076"/>
          <ac:spMkLst>
            <pc:docMk/>
            <pc:sldMk cId="484069069" sldId="348"/>
            <ac:spMk id="20" creationId="{1864D2EB-AD5D-211D-C059-2C11295F1B50}"/>
          </ac:spMkLst>
        </pc:spChg>
        <pc:picChg chg="mod">
          <ac:chgData name="Bernini, Katia" userId="c2b4888c-b2cd-4b2f-a9d7-c68c0c7f39b5" providerId="ADAL" clId="{DEFD4892-C00C-4505-9EA0-A13D5C36C559}" dt="2025-02-06T20:37:15.201" v="5026" actId="1076"/>
          <ac:picMkLst>
            <pc:docMk/>
            <pc:sldMk cId="484069069" sldId="348"/>
            <ac:picMk id="10" creationId="{0F68F66C-A6DB-2D85-3D4B-B34B37F649D8}"/>
          </ac:picMkLst>
        </pc:picChg>
        <pc:picChg chg="mod modCrop">
          <ac:chgData name="Bernini, Katia" userId="c2b4888c-b2cd-4b2f-a9d7-c68c0c7f39b5" providerId="ADAL" clId="{DEFD4892-C00C-4505-9EA0-A13D5C36C559}" dt="2025-02-06T21:00:39.589" v="5950" actId="1076"/>
          <ac:picMkLst>
            <pc:docMk/>
            <pc:sldMk cId="484069069" sldId="348"/>
            <ac:picMk id="12" creationId="{A336C038-3765-1D5C-80B9-0D6FAA036523}"/>
          </ac:picMkLst>
        </pc:picChg>
        <pc:picChg chg="mod">
          <ac:chgData name="Bernini, Katia" userId="c2b4888c-b2cd-4b2f-a9d7-c68c0c7f39b5" providerId="ADAL" clId="{DEFD4892-C00C-4505-9EA0-A13D5C36C559}" dt="2025-02-06T21:00:44.229" v="5951" actId="1076"/>
          <ac:picMkLst>
            <pc:docMk/>
            <pc:sldMk cId="484069069" sldId="348"/>
            <ac:picMk id="14" creationId="{74899273-DF23-E195-67E1-E39DF543F30D}"/>
          </ac:picMkLst>
        </pc:picChg>
        <pc:picChg chg="del mod">
          <ac:chgData name="Bernini, Katia" userId="c2b4888c-b2cd-4b2f-a9d7-c68c0c7f39b5" providerId="ADAL" clId="{DEFD4892-C00C-4505-9EA0-A13D5C36C559}" dt="2025-02-06T20:35:29.904" v="5007" actId="478"/>
          <ac:picMkLst>
            <pc:docMk/>
            <pc:sldMk cId="484069069" sldId="348"/>
            <ac:picMk id="19" creationId="{2ED15BFE-440B-8065-85AD-0FE96F61C13F}"/>
          </ac:picMkLst>
        </pc:picChg>
      </pc:sldChg>
      <pc:sldChg chg="modSp del mod">
        <pc:chgData name="Bernini, Katia" userId="c2b4888c-b2cd-4b2f-a9d7-c68c0c7f39b5" providerId="ADAL" clId="{DEFD4892-C00C-4505-9EA0-A13D5C36C559}" dt="2025-02-06T21:00:20.143" v="5948" actId="47"/>
        <pc:sldMkLst>
          <pc:docMk/>
          <pc:sldMk cId="1619692849" sldId="349"/>
        </pc:sldMkLst>
        <pc:spChg chg="mod">
          <ac:chgData name="Bernini, Katia" userId="c2b4888c-b2cd-4b2f-a9d7-c68c0c7f39b5" providerId="ADAL" clId="{DEFD4892-C00C-4505-9EA0-A13D5C36C559}" dt="2025-02-06T20:58:52.032" v="5946" actId="20577"/>
          <ac:spMkLst>
            <pc:docMk/>
            <pc:sldMk cId="1619692849" sldId="349"/>
            <ac:spMk id="3" creationId="{C577F579-DD4E-445D-81F8-98455AC73FAB}"/>
          </ac:spMkLst>
        </pc:spChg>
        <pc:spChg chg="mod">
          <ac:chgData name="Bernini, Katia" userId="c2b4888c-b2cd-4b2f-a9d7-c68c0c7f39b5" providerId="ADAL" clId="{DEFD4892-C00C-4505-9EA0-A13D5C36C559}" dt="2025-02-06T20:59:01.335" v="5947" actId="1076"/>
          <ac:spMkLst>
            <pc:docMk/>
            <pc:sldMk cId="1619692849" sldId="349"/>
            <ac:spMk id="6" creationId="{BC111DC3-ED68-D253-D2AC-01C713F22816}"/>
          </ac:spMkLst>
        </pc:spChg>
        <pc:spChg chg="mod">
          <ac:chgData name="Bernini, Katia" userId="c2b4888c-b2cd-4b2f-a9d7-c68c0c7f39b5" providerId="ADAL" clId="{DEFD4892-C00C-4505-9EA0-A13D5C36C559}" dt="2025-02-06T20:59:01.335" v="5947" actId="1076"/>
          <ac:spMkLst>
            <pc:docMk/>
            <pc:sldMk cId="1619692849" sldId="349"/>
            <ac:spMk id="8" creationId="{9DDD69C3-4573-BC57-26BC-72C86A92FCD7}"/>
          </ac:spMkLst>
        </pc:spChg>
        <pc:picChg chg="mod">
          <ac:chgData name="Bernini, Katia" userId="c2b4888c-b2cd-4b2f-a9d7-c68c0c7f39b5" providerId="ADAL" clId="{DEFD4892-C00C-4505-9EA0-A13D5C36C559}" dt="2025-02-06T20:59:01.335" v="5947" actId="1076"/>
          <ac:picMkLst>
            <pc:docMk/>
            <pc:sldMk cId="1619692849" sldId="349"/>
            <ac:picMk id="10" creationId="{4B5A7C2B-7FDC-CFFD-1C88-1A78C7AAD214}"/>
          </ac:picMkLst>
        </pc:picChg>
      </pc:sldChg>
      <pc:sldChg chg="del">
        <pc:chgData name="Bernini, Katia" userId="c2b4888c-b2cd-4b2f-a9d7-c68c0c7f39b5" providerId="ADAL" clId="{DEFD4892-C00C-4505-9EA0-A13D5C36C559}" dt="2025-02-05T21:04:14.447" v="2402" actId="2696"/>
        <pc:sldMkLst>
          <pc:docMk/>
          <pc:sldMk cId="505338075" sldId="350"/>
        </pc:sldMkLst>
      </pc:sldChg>
      <pc:sldChg chg="addSp delSp modSp add mod">
        <pc:chgData name="Bernini, Katia" userId="c2b4888c-b2cd-4b2f-a9d7-c68c0c7f39b5" providerId="ADAL" clId="{DEFD4892-C00C-4505-9EA0-A13D5C36C559}" dt="2025-02-06T20:03:13.639" v="4444" actId="20577"/>
        <pc:sldMkLst>
          <pc:docMk/>
          <pc:sldMk cId="2572166884" sldId="350"/>
        </pc:sldMkLst>
        <pc:spChg chg="mod">
          <ac:chgData name="Bernini, Katia" userId="c2b4888c-b2cd-4b2f-a9d7-c68c0c7f39b5" providerId="ADAL" clId="{DEFD4892-C00C-4505-9EA0-A13D5C36C559}" dt="2025-02-05T21:09:31.196" v="2697" actId="1076"/>
          <ac:spMkLst>
            <pc:docMk/>
            <pc:sldMk cId="2572166884" sldId="350"/>
            <ac:spMk id="2" creationId="{EAB248B9-0FAF-4ADB-9B06-046150A6F9AF}"/>
          </ac:spMkLst>
        </pc:spChg>
        <pc:spChg chg="mod">
          <ac:chgData name="Bernini, Katia" userId="c2b4888c-b2cd-4b2f-a9d7-c68c0c7f39b5" providerId="ADAL" clId="{DEFD4892-C00C-4505-9EA0-A13D5C36C559}" dt="2025-02-05T21:04:57.235" v="2406"/>
          <ac:spMkLst>
            <pc:docMk/>
            <pc:sldMk cId="2572166884" sldId="350"/>
            <ac:spMk id="3" creationId="{C577F579-DD4E-445D-81F8-98455AC73FAB}"/>
          </ac:spMkLst>
        </pc:spChg>
        <pc:spChg chg="add mod">
          <ac:chgData name="Bernini, Katia" userId="c2b4888c-b2cd-4b2f-a9d7-c68c0c7f39b5" providerId="ADAL" clId="{DEFD4892-C00C-4505-9EA0-A13D5C36C559}" dt="2025-02-06T20:03:13.639" v="4444" actId="20577"/>
          <ac:spMkLst>
            <pc:docMk/>
            <pc:sldMk cId="2572166884" sldId="350"/>
            <ac:spMk id="5" creationId="{E29F5EC0-FCC3-6350-8BC8-D91E6D33862E}"/>
          </ac:spMkLst>
        </pc:spChg>
        <pc:graphicFrameChg chg="mod modGraphic">
          <ac:chgData name="Bernini, Katia" userId="c2b4888c-b2cd-4b2f-a9d7-c68c0c7f39b5" providerId="ADAL" clId="{DEFD4892-C00C-4505-9EA0-A13D5C36C559}" dt="2025-02-06T19:17:45.554" v="2967" actId="1076"/>
          <ac:graphicFrameMkLst>
            <pc:docMk/>
            <pc:sldMk cId="2572166884" sldId="350"/>
            <ac:graphicFrameMk id="6" creationId="{1C33909C-07FB-B630-EB3E-D2163FBF7242}"/>
          </ac:graphicFrameMkLst>
        </pc:graphicFrameChg>
        <pc:picChg chg="add del mod">
          <ac:chgData name="Bernini, Katia" userId="c2b4888c-b2cd-4b2f-a9d7-c68c0c7f39b5" providerId="ADAL" clId="{DEFD4892-C00C-4505-9EA0-A13D5C36C559}" dt="2025-02-05T21:12:15.877" v="2748" actId="478"/>
          <ac:picMkLst>
            <pc:docMk/>
            <pc:sldMk cId="2572166884" sldId="350"/>
            <ac:picMk id="8" creationId="{9616C874-20EF-6A46-0F82-B3B2C0D9991F}"/>
          </ac:picMkLst>
        </pc:picChg>
        <pc:picChg chg="mod">
          <ac:chgData name="Bernini, Katia" userId="c2b4888c-b2cd-4b2f-a9d7-c68c0c7f39b5" providerId="ADAL" clId="{DEFD4892-C00C-4505-9EA0-A13D5C36C559}" dt="2025-02-06T19:17:45.554" v="2967" actId="1076"/>
          <ac:picMkLst>
            <pc:docMk/>
            <pc:sldMk cId="2572166884" sldId="350"/>
            <ac:picMk id="25" creationId="{68668E85-D430-2BCC-A82E-EA7D21695521}"/>
          </ac:picMkLst>
        </pc:picChg>
        <pc:picChg chg="mod">
          <ac:chgData name="Bernini, Katia" userId="c2b4888c-b2cd-4b2f-a9d7-c68c0c7f39b5" providerId="ADAL" clId="{DEFD4892-C00C-4505-9EA0-A13D5C36C559}" dt="2025-02-06T19:17:45.554" v="2967" actId="1076"/>
          <ac:picMkLst>
            <pc:docMk/>
            <pc:sldMk cId="2572166884" sldId="350"/>
            <ac:picMk id="27" creationId="{25B03EFC-22A6-715D-35DB-FD97068EB6C0}"/>
          </ac:picMkLst>
        </pc:picChg>
        <pc:picChg chg="mod">
          <ac:chgData name="Bernini, Katia" userId="c2b4888c-b2cd-4b2f-a9d7-c68c0c7f39b5" providerId="ADAL" clId="{DEFD4892-C00C-4505-9EA0-A13D5C36C559}" dt="2025-02-06T19:17:45.554" v="2967" actId="1076"/>
          <ac:picMkLst>
            <pc:docMk/>
            <pc:sldMk cId="2572166884" sldId="350"/>
            <ac:picMk id="31" creationId="{1EE2867F-276E-AC41-69E8-E5DA5C2875AA}"/>
          </ac:picMkLst>
        </pc:picChg>
      </pc:sldChg>
      <pc:sldChg chg="addSp delSp modSp mod">
        <pc:chgData name="Bernini, Katia" userId="c2b4888c-b2cd-4b2f-a9d7-c68c0c7f39b5" providerId="ADAL" clId="{DEFD4892-C00C-4505-9EA0-A13D5C36C559}" dt="2025-02-06T20:03:10.873" v="4443" actId="20577"/>
        <pc:sldMkLst>
          <pc:docMk/>
          <pc:sldMk cId="2001133015" sldId="351"/>
        </pc:sldMkLst>
        <pc:spChg chg="add mod">
          <ac:chgData name="Bernini, Katia" userId="c2b4888c-b2cd-4b2f-a9d7-c68c0c7f39b5" providerId="ADAL" clId="{DEFD4892-C00C-4505-9EA0-A13D5C36C559}" dt="2025-02-05T20:51:31.705" v="2167"/>
          <ac:spMkLst>
            <pc:docMk/>
            <pc:sldMk cId="2001133015" sldId="351"/>
            <ac:spMk id="4" creationId="{5C868F7A-7A92-3506-A8D5-A43DDE3612D9}"/>
          </ac:spMkLst>
        </pc:spChg>
        <pc:spChg chg="mod">
          <ac:chgData name="Bernini, Katia" userId="c2b4888c-b2cd-4b2f-a9d7-c68c0c7f39b5" providerId="ADAL" clId="{DEFD4892-C00C-4505-9EA0-A13D5C36C559}" dt="2025-02-06T20:03:10.873" v="4443" actId="20577"/>
          <ac:spMkLst>
            <pc:docMk/>
            <pc:sldMk cId="2001133015" sldId="351"/>
            <ac:spMk id="7" creationId="{14132655-0C4C-569A-DD0B-C74FC81EEA9E}"/>
          </ac:spMkLst>
        </pc:spChg>
        <pc:spChg chg="add mod">
          <ac:chgData name="Bernini, Katia" userId="c2b4888c-b2cd-4b2f-a9d7-c68c0c7f39b5" providerId="ADAL" clId="{DEFD4892-C00C-4505-9EA0-A13D5C36C559}" dt="2025-02-05T20:51:32.955" v="2168"/>
          <ac:spMkLst>
            <pc:docMk/>
            <pc:sldMk cId="2001133015" sldId="351"/>
            <ac:spMk id="8" creationId="{9E96D046-CE2D-9BC9-9502-1262F52BEEBB}"/>
          </ac:spMkLst>
        </pc:spChg>
        <pc:spChg chg="mod ord">
          <ac:chgData name="Bernini, Katia" userId="c2b4888c-b2cd-4b2f-a9d7-c68c0c7f39b5" providerId="ADAL" clId="{DEFD4892-C00C-4505-9EA0-A13D5C36C559}" dt="2025-02-06T19:15:56.270" v="2875" actId="14100"/>
          <ac:spMkLst>
            <pc:docMk/>
            <pc:sldMk cId="2001133015" sldId="351"/>
            <ac:spMk id="12" creationId="{D132E900-83D8-0092-06BA-562FACD3FB92}"/>
          </ac:spMkLst>
        </pc:spChg>
        <pc:spChg chg="add mod">
          <ac:chgData name="Bernini, Katia" userId="c2b4888c-b2cd-4b2f-a9d7-c68c0c7f39b5" providerId="ADAL" clId="{DEFD4892-C00C-4505-9EA0-A13D5C36C559}" dt="2025-02-05T20:59:15.183" v="2288" actId="14100"/>
          <ac:spMkLst>
            <pc:docMk/>
            <pc:sldMk cId="2001133015" sldId="351"/>
            <ac:spMk id="16" creationId="{0E77849C-C7DC-C753-3436-7F27CF385184}"/>
          </ac:spMkLst>
        </pc:spChg>
        <pc:picChg chg="add del mod modCrop">
          <ac:chgData name="Bernini, Katia" userId="c2b4888c-b2cd-4b2f-a9d7-c68c0c7f39b5" providerId="ADAL" clId="{DEFD4892-C00C-4505-9EA0-A13D5C36C559}" dt="2025-02-05T20:51:31.051" v="2166" actId="478"/>
          <ac:picMkLst>
            <pc:docMk/>
            <pc:sldMk cId="2001133015" sldId="351"/>
            <ac:picMk id="5" creationId="{85C8D35E-9B66-5634-C4DC-D361D01CFC8B}"/>
          </ac:picMkLst>
        </pc:picChg>
        <pc:picChg chg="add del mod modCrop">
          <ac:chgData name="Bernini, Katia" userId="c2b4888c-b2cd-4b2f-a9d7-c68c0c7f39b5" providerId="ADAL" clId="{DEFD4892-C00C-4505-9EA0-A13D5C36C559}" dt="2025-02-05T20:53:40.692" v="2181" actId="478"/>
          <ac:picMkLst>
            <pc:docMk/>
            <pc:sldMk cId="2001133015" sldId="351"/>
            <ac:picMk id="9" creationId="{FDD6E0F0-6989-7018-4DC6-1707BBA41146}"/>
          </ac:picMkLst>
        </pc:picChg>
        <pc:picChg chg="add mod ord">
          <ac:chgData name="Bernini, Katia" userId="c2b4888c-b2cd-4b2f-a9d7-c68c0c7f39b5" providerId="ADAL" clId="{DEFD4892-C00C-4505-9EA0-A13D5C36C559}" dt="2025-02-05T20:56:41.915" v="2222" actId="14100"/>
          <ac:picMkLst>
            <pc:docMk/>
            <pc:sldMk cId="2001133015" sldId="351"/>
            <ac:picMk id="11" creationId="{0B13832E-1188-B677-45DA-3239C6946959}"/>
          </ac:picMkLst>
        </pc:picChg>
        <pc:picChg chg="add del mod">
          <ac:chgData name="Bernini, Katia" userId="c2b4888c-b2cd-4b2f-a9d7-c68c0c7f39b5" providerId="ADAL" clId="{DEFD4892-C00C-4505-9EA0-A13D5C36C559}" dt="2025-02-05T20:55:45.588" v="2212" actId="478"/>
          <ac:picMkLst>
            <pc:docMk/>
            <pc:sldMk cId="2001133015" sldId="351"/>
            <ac:picMk id="13" creationId="{91A67E6E-5B7D-1FB2-EAD8-670132062F77}"/>
          </ac:picMkLst>
        </pc:picChg>
        <pc:picChg chg="add del mod">
          <ac:chgData name="Bernini, Katia" userId="c2b4888c-b2cd-4b2f-a9d7-c68c0c7f39b5" providerId="ADAL" clId="{DEFD4892-C00C-4505-9EA0-A13D5C36C559}" dt="2025-02-05T21:00:34.484" v="2299" actId="478"/>
          <ac:picMkLst>
            <pc:docMk/>
            <pc:sldMk cId="2001133015" sldId="351"/>
            <ac:picMk id="15" creationId="{059CA476-4467-919D-2659-A8D55997C9B1}"/>
          </ac:picMkLst>
        </pc:picChg>
      </pc:sldChg>
      <pc:sldChg chg="addSp delSp modSp mod">
        <pc:chgData name="Bernini, Katia" userId="c2b4888c-b2cd-4b2f-a9d7-c68c0c7f39b5" providerId="ADAL" clId="{DEFD4892-C00C-4505-9EA0-A13D5C36C559}" dt="2025-02-06T20:32:36.780" v="4965" actId="14100"/>
        <pc:sldMkLst>
          <pc:docMk/>
          <pc:sldMk cId="3679393887" sldId="352"/>
        </pc:sldMkLst>
        <pc:spChg chg="mod">
          <ac:chgData name="Bernini, Katia" userId="c2b4888c-b2cd-4b2f-a9d7-c68c0c7f39b5" providerId="ADAL" clId="{DEFD4892-C00C-4505-9EA0-A13D5C36C559}" dt="2025-02-06T20:32:36.780" v="4965" actId="14100"/>
          <ac:spMkLst>
            <pc:docMk/>
            <pc:sldMk cId="3679393887" sldId="352"/>
            <ac:spMk id="5" creationId="{0D216D16-A1ED-A377-D318-0ECC61F2200E}"/>
          </ac:spMkLst>
        </pc:spChg>
        <pc:spChg chg="mod">
          <ac:chgData name="Bernini, Katia" userId="c2b4888c-b2cd-4b2f-a9d7-c68c0c7f39b5" providerId="ADAL" clId="{DEFD4892-C00C-4505-9EA0-A13D5C36C559}" dt="2025-02-06T20:32:21.050" v="4960" actId="14100"/>
          <ac:spMkLst>
            <pc:docMk/>
            <pc:sldMk cId="3679393887" sldId="352"/>
            <ac:spMk id="6" creationId="{B3AC80AC-A640-56E3-10F1-3437B81897C3}"/>
          </ac:spMkLst>
        </pc:spChg>
        <pc:spChg chg="mod">
          <ac:chgData name="Bernini, Katia" userId="c2b4888c-b2cd-4b2f-a9d7-c68c0c7f39b5" providerId="ADAL" clId="{DEFD4892-C00C-4505-9EA0-A13D5C36C559}" dt="2025-02-06T20:30:03.286" v="4901" actId="21"/>
          <ac:spMkLst>
            <pc:docMk/>
            <pc:sldMk cId="3679393887" sldId="352"/>
            <ac:spMk id="7" creationId="{14132655-0C4C-569A-DD0B-C74FC81EEA9E}"/>
          </ac:spMkLst>
        </pc:spChg>
        <pc:spChg chg="add mod">
          <ac:chgData name="Bernini, Katia" userId="c2b4888c-b2cd-4b2f-a9d7-c68c0c7f39b5" providerId="ADAL" clId="{DEFD4892-C00C-4505-9EA0-A13D5C36C559}" dt="2025-02-06T20:31:57.681" v="4953" actId="20577"/>
          <ac:spMkLst>
            <pc:docMk/>
            <pc:sldMk cId="3679393887" sldId="352"/>
            <ac:spMk id="14" creationId="{4BB3F7D7-4D8C-6D0C-8742-5C9688784623}"/>
          </ac:spMkLst>
        </pc:spChg>
        <pc:spChg chg="del">
          <ac:chgData name="Bernini, Katia" userId="c2b4888c-b2cd-4b2f-a9d7-c68c0c7f39b5" providerId="ADAL" clId="{DEFD4892-C00C-4505-9EA0-A13D5C36C559}" dt="2025-02-06T20:32:33.431" v="4964" actId="478"/>
          <ac:spMkLst>
            <pc:docMk/>
            <pc:sldMk cId="3679393887" sldId="352"/>
            <ac:spMk id="22" creationId="{38608379-155D-AD05-2FDE-057584FF831C}"/>
          </ac:spMkLst>
        </pc:spChg>
        <pc:spChg chg="mod">
          <ac:chgData name="Bernini, Katia" userId="c2b4888c-b2cd-4b2f-a9d7-c68c0c7f39b5" providerId="ADAL" clId="{DEFD4892-C00C-4505-9EA0-A13D5C36C559}" dt="2025-02-06T20:31:40.411" v="4925" actId="14100"/>
          <ac:spMkLst>
            <pc:docMk/>
            <pc:sldMk cId="3679393887" sldId="352"/>
            <ac:spMk id="25" creationId="{81B86CE7-882E-2FA4-7C0A-982727670EC6}"/>
          </ac:spMkLst>
        </pc:spChg>
        <pc:grpChg chg="add del mod ord">
          <ac:chgData name="Bernini, Katia" userId="c2b4888c-b2cd-4b2f-a9d7-c68c0c7f39b5" providerId="ADAL" clId="{DEFD4892-C00C-4505-9EA0-A13D5C36C559}" dt="2025-02-06T20:31:13.287" v="4916" actId="478"/>
          <ac:grpSpMkLst>
            <pc:docMk/>
            <pc:sldMk cId="3679393887" sldId="352"/>
            <ac:grpSpMk id="13" creationId="{0636ED75-1BB7-0A0D-BB8B-00F4BEC81CBC}"/>
          </ac:grpSpMkLst>
        </pc:grpChg>
        <pc:picChg chg="add mod modCrop">
          <ac:chgData name="Bernini, Katia" userId="c2b4888c-b2cd-4b2f-a9d7-c68c0c7f39b5" providerId="ADAL" clId="{DEFD4892-C00C-4505-9EA0-A13D5C36C559}" dt="2025-02-06T20:29:29.602" v="4883" actId="164"/>
          <ac:picMkLst>
            <pc:docMk/>
            <pc:sldMk cId="3679393887" sldId="352"/>
            <ac:picMk id="9" creationId="{A64DEB46-392F-EB35-AFD9-86C1DBE128F7}"/>
          </ac:picMkLst>
        </pc:picChg>
        <pc:picChg chg="del">
          <ac:chgData name="Bernini, Katia" userId="c2b4888c-b2cd-4b2f-a9d7-c68c0c7f39b5" providerId="ADAL" clId="{DEFD4892-C00C-4505-9EA0-A13D5C36C559}" dt="2025-02-06T20:28:56.360" v="4880" actId="478"/>
          <ac:picMkLst>
            <pc:docMk/>
            <pc:sldMk cId="3679393887" sldId="352"/>
            <ac:picMk id="10" creationId="{BF211844-C56A-910B-2132-4079BC44017E}"/>
          </ac:picMkLst>
        </pc:picChg>
        <pc:picChg chg="add mod modCrop">
          <ac:chgData name="Bernini, Katia" userId="c2b4888c-b2cd-4b2f-a9d7-c68c0c7f39b5" providerId="ADAL" clId="{DEFD4892-C00C-4505-9EA0-A13D5C36C559}" dt="2025-02-06T20:30:54.081" v="4914" actId="732"/>
          <ac:picMkLst>
            <pc:docMk/>
            <pc:sldMk cId="3679393887" sldId="352"/>
            <ac:picMk id="12" creationId="{CBB14819-CE55-97C1-CC3E-079B603E772C}"/>
          </ac:picMkLst>
        </pc:picChg>
        <pc:picChg chg="add mod ord">
          <ac:chgData name="Bernini, Katia" userId="c2b4888c-b2cd-4b2f-a9d7-c68c0c7f39b5" providerId="ADAL" clId="{DEFD4892-C00C-4505-9EA0-A13D5C36C559}" dt="2025-02-06T20:32:05.603" v="4955" actId="1076"/>
          <ac:picMkLst>
            <pc:docMk/>
            <pc:sldMk cId="3679393887" sldId="352"/>
            <ac:picMk id="16" creationId="{88C23C06-99CF-77C4-1656-27CA008ED20E}"/>
          </ac:picMkLst>
        </pc:picChg>
        <pc:picChg chg="del">
          <ac:chgData name="Bernini, Katia" userId="c2b4888c-b2cd-4b2f-a9d7-c68c0c7f39b5" providerId="ADAL" clId="{DEFD4892-C00C-4505-9EA0-A13D5C36C559}" dt="2025-02-06T20:28:34.216" v="4874" actId="478"/>
          <ac:picMkLst>
            <pc:docMk/>
            <pc:sldMk cId="3679393887" sldId="352"/>
            <ac:picMk id="24" creationId="{9ECE570D-C69A-AC95-C16A-751E28921892}"/>
          </ac:picMkLst>
        </pc:picChg>
      </pc:sldChg>
      <pc:sldChg chg="addSp delSp modSp mod">
        <pc:chgData name="Bernini, Katia" userId="c2b4888c-b2cd-4b2f-a9d7-c68c0c7f39b5" providerId="ADAL" clId="{DEFD4892-C00C-4505-9EA0-A13D5C36C559}" dt="2025-02-06T19:18:27.224" v="2971" actId="21"/>
        <pc:sldMkLst>
          <pc:docMk/>
          <pc:sldMk cId="2986557355" sldId="353"/>
        </pc:sldMkLst>
        <pc:spChg chg="add del mod">
          <ac:chgData name="Bernini, Katia" userId="c2b4888c-b2cd-4b2f-a9d7-c68c0c7f39b5" providerId="ADAL" clId="{DEFD4892-C00C-4505-9EA0-A13D5C36C559}" dt="2025-02-05T21:15:27.637" v="2770" actId="478"/>
          <ac:spMkLst>
            <pc:docMk/>
            <pc:sldMk cId="2986557355" sldId="353"/>
            <ac:spMk id="6" creationId="{2CCCD4DB-D1D6-8869-CE8F-7CD9190341A8}"/>
          </ac:spMkLst>
        </pc:spChg>
        <pc:spChg chg="mod">
          <ac:chgData name="Bernini, Katia" userId="c2b4888c-b2cd-4b2f-a9d7-c68c0c7f39b5" providerId="ADAL" clId="{DEFD4892-C00C-4505-9EA0-A13D5C36C559}" dt="2025-02-04T18:30:00.419" v="129" actId="20577"/>
          <ac:spMkLst>
            <pc:docMk/>
            <pc:sldMk cId="2986557355" sldId="353"/>
            <ac:spMk id="7" creationId="{14132655-0C4C-569A-DD0B-C74FC81EEA9E}"/>
          </ac:spMkLst>
        </pc:spChg>
        <pc:spChg chg="add mod">
          <ac:chgData name="Bernini, Katia" userId="c2b4888c-b2cd-4b2f-a9d7-c68c0c7f39b5" providerId="ADAL" clId="{DEFD4892-C00C-4505-9EA0-A13D5C36C559}" dt="2025-02-05T21:15:42.722" v="2775" actId="14100"/>
          <ac:spMkLst>
            <pc:docMk/>
            <pc:sldMk cId="2986557355" sldId="353"/>
            <ac:spMk id="9" creationId="{EDA70949-F437-31E5-39F5-91D8E9F5FE3E}"/>
          </ac:spMkLst>
        </pc:spChg>
        <pc:picChg chg="add del mod">
          <ac:chgData name="Bernini, Katia" userId="c2b4888c-b2cd-4b2f-a9d7-c68c0c7f39b5" providerId="ADAL" clId="{DEFD4892-C00C-4505-9EA0-A13D5C36C559}" dt="2025-02-05T21:15:25.478" v="2769" actId="478"/>
          <ac:picMkLst>
            <pc:docMk/>
            <pc:sldMk cId="2986557355" sldId="353"/>
            <ac:picMk id="4" creationId="{9C482798-A198-21EB-3DA5-3C46163D1AA2}"/>
          </ac:picMkLst>
        </pc:picChg>
        <pc:picChg chg="add mod">
          <ac:chgData name="Bernini, Katia" userId="c2b4888c-b2cd-4b2f-a9d7-c68c0c7f39b5" providerId="ADAL" clId="{DEFD4892-C00C-4505-9EA0-A13D5C36C559}" dt="2025-02-05T21:15:31.935" v="2773" actId="14100"/>
          <ac:picMkLst>
            <pc:docMk/>
            <pc:sldMk cId="2986557355" sldId="353"/>
            <ac:picMk id="8" creationId="{B7D9C368-1B17-4535-CDD3-B9D5950C2075}"/>
          </ac:picMkLst>
        </pc:picChg>
        <pc:picChg chg="add del mod">
          <ac:chgData name="Bernini, Katia" userId="c2b4888c-b2cd-4b2f-a9d7-c68c0c7f39b5" providerId="ADAL" clId="{DEFD4892-C00C-4505-9EA0-A13D5C36C559}" dt="2025-02-06T19:18:27.224" v="2971" actId="21"/>
          <ac:picMkLst>
            <pc:docMk/>
            <pc:sldMk cId="2986557355" sldId="353"/>
            <ac:picMk id="16" creationId="{69E2D57D-C3DF-5F66-7E6D-443AE89DCC81}"/>
          </ac:picMkLst>
        </pc:picChg>
      </pc:sldChg>
      <pc:sldChg chg="addSp delSp modSp del mod ord">
        <pc:chgData name="Bernini, Katia" userId="c2b4888c-b2cd-4b2f-a9d7-c68c0c7f39b5" providerId="ADAL" clId="{DEFD4892-C00C-4505-9EA0-A13D5C36C559}" dt="2025-02-06T20:01:57.596" v="4425" actId="47"/>
        <pc:sldMkLst>
          <pc:docMk/>
          <pc:sldMk cId="3307956736" sldId="354"/>
        </pc:sldMkLst>
        <pc:spChg chg="add mod">
          <ac:chgData name="Bernini, Katia" userId="c2b4888c-b2cd-4b2f-a9d7-c68c0c7f39b5" providerId="ADAL" clId="{DEFD4892-C00C-4505-9EA0-A13D5C36C559}" dt="2025-02-06T19:56:56.490" v="4037"/>
          <ac:spMkLst>
            <pc:docMk/>
            <pc:sldMk cId="3307956736" sldId="354"/>
            <ac:spMk id="4" creationId="{03FD9510-6266-212A-52A5-078CE12A54B7}"/>
          </ac:spMkLst>
        </pc:spChg>
        <pc:spChg chg="add del mod ord">
          <ac:chgData name="Bernini, Katia" userId="c2b4888c-b2cd-4b2f-a9d7-c68c0c7f39b5" providerId="ADAL" clId="{DEFD4892-C00C-4505-9EA0-A13D5C36C559}" dt="2025-02-05T20:25:40.828" v="1508" actId="478"/>
          <ac:spMkLst>
            <pc:docMk/>
            <pc:sldMk cId="3307956736" sldId="354"/>
            <ac:spMk id="4" creationId="{40539EE1-D624-B9FF-31A2-ACD98E716409}"/>
          </ac:spMkLst>
        </pc:spChg>
        <pc:spChg chg="add del">
          <ac:chgData name="Bernini, Katia" userId="c2b4888c-b2cd-4b2f-a9d7-c68c0c7f39b5" providerId="ADAL" clId="{DEFD4892-C00C-4505-9EA0-A13D5C36C559}" dt="2025-02-06T19:49:11.159" v="3747" actId="21"/>
          <ac:spMkLst>
            <pc:docMk/>
            <pc:sldMk cId="3307956736" sldId="354"/>
            <ac:spMk id="5" creationId="{C9E76078-E2EF-DB2E-4652-CA092E7436D7}"/>
          </ac:spMkLst>
        </pc:spChg>
        <pc:spChg chg="add mod">
          <ac:chgData name="Bernini, Katia" userId="c2b4888c-b2cd-4b2f-a9d7-c68c0c7f39b5" providerId="ADAL" clId="{DEFD4892-C00C-4505-9EA0-A13D5C36C559}" dt="2025-02-06T19:56:56.490" v="4037"/>
          <ac:spMkLst>
            <pc:docMk/>
            <pc:sldMk cId="3307956736" sldId="354"/>
            <ac:spMk id="6" creationId="{8AAC62DB-8A87-F656-D681-E098A4064506}"/>
          </ac:spMkLst>
        </pc:spChg>
        <pc:spChg chg="mod">
          <ac:chgData name="Bernini, Katia" userId="c2b4888c-b2cd-4b2f-a9d7-c68c0c7f39b5" providerId="ADAL" clId="{DEFD4892-C00C-4505-9EA0-A13D5C36C559}" dt="2025-02-06T19:57:10.809" v="4039" actId="21"/>
          <ac:spMkLst>
            <pc:docMk/>
            <pc:sldMk cId="3307956736" sldId="354"/>
            <ac:spMk id="7" creationId="{14132655-0C4C-569A-DD0B-C74FC81EEA9E}"/>
          </ac:spMkLst>
        </pc:spChg>
        <pc:spChg chg="add del mod">
          <ac:chgData name="Bernini, Katia" userId="c2b4888c-b2cd-4b2f-a9d7-c68c0c7f39b5" providerId="ADAL" clId="{DEFD4892-C00C-4505-9EA0-A13D5C36C559}" dt="2025-02-06T19:49:19.466" v="3748" actId="21"/>
          <ac:spMkLst>
            <pc:docMk/>
            <pc:sldMk cId="3307956736" sldId="354"/>
            <ac:spMk id="9" creationId="{F3CC5E6C-9BD9-9507-2C07-C25D4D944907}"/>
          </ac:spMkLst>
        </pc:spChg>
        <pc:spChg chg="add del mod">
          <ac:chgData name="Bernini, Katia" userId="c2b4888c-b2cd-4b2f-a9d7-c68c0c7f39b5" providerId="ADAL" clId="{DEFD4892-C00C-4505-9EA0-A13D5C36C559}" dt="2025-02-06T19:49:19.466" v="3748" actId="21"/>
          <ac:spMkLst>
            <pc:docMk/>
            <pc:sldMk cId="3307956736" sldId="354"/>
            <ac:spMk id="13" creationId="{96A9CD6B-5EE8-2E69-3E65-6A13BDB87473}"/>
          </ac:spMkLst>
        </pc:spChg>
        <pc:spChg chg="add del mod">
          <ac:chgData name="Bernini, Katia" userId="c2b4888c-b2cd-4b2f-a9d7-c68c0c7f39b5" providerId="ADAL" clId="{DEFD4892-C00C-4505-9EA0-A13D5C36C559}" dt="2025-02-05T20:25:38.994" v="1507" actId="478"/>
          <ac:spMkLst>
            <pc:docMk/>
            <pc:sldMk cId="3307956736" sldId="354"/>
            <ac:spMk id="14" creationId="{7FFFC30B-A5B7-F3A8-50EF-3D9F9E7042BC}"/>
          </ac:spMkLst>
        </pc:spChg>
        <pc:picChg chg="add del mod ord modCrop">
          <ac:chgData name="Bernini, Katia" userId="c2b4888c-b2cd-4b2f-a9d7-c68c0c7f39b5" providerId="ADAL" clId="{DEFD4892-C00C-4505-9EA0-A13D5C36C559}" dt="2025-02-06T19:49:19.466" v="3748" actId="21"/>
          <ac:picMkLst>
            <pc:docMk/>
            <pc:sldMk cId="3307956736" sldId="354"/>
            <ac:picMk id="8" creationId="{FCDF84D7-5DCB-AE6E-0992-EEFC9B3110A6}"/>
          </ac:picMkLst>
        </pc:picChg>
        <pc:picChg chg="add del mod">
          <ac:chgData name="Bernini, Katia" userId="c2b4888c-b2cd-4b2f-a9d7-c68c0c7f39b5" providerId="ADAL" clId="{DEFD4892-C00C-4505-9EA0-A13D5C36C559}" dt="2025-02-05T21:17:11.237" v="2820" actId="478"/>
          <ac:picMkLst>
            <pc:docMk/>
            <pc:sldMk cId="3307956736" sldId="354"/>
            <ac:picMk id="10" creationId="{79C0B70B-0B7C-87A3-0CC5-51CF33565C25}"/>
          </ac:picMkLst>
        </pc:picChg>
        <pc:picChg chg="add mod">
          <ac:chgData name="Bernini, Katia" userId="c2b4888c-b2cd-4b2f-a9d7-c68c0c7f39b5" providerId="ADAL" clId="{DEFD4892-C00C-4505-9EA0-A13D5C36C559}" dt="2025-02-05T21:19:31.155" v="2853" actId="1076"/>
          <ac:picMkLst>
            <pc:docMk/>
            <pc:sldMk cId="3307956736" sldId="354"/>
            <ac:picMk id="12" creationId="{774844CF-3D9F-8D17-38FD-97DF8FBAD6FC}"/>
          </ac:picMkLst>
        </pc:picChg>
        <pc:picChg chg="add del">
          <ac:chgData name="Bernini, Katia" userId="c2b4888c-b2cd-4b2f-a9d7-c68c0c7f39b5" providerId="ADAL" clId="{DEFD4892-C00C-4505-9EA0-A13D5C36C559}" dt="2025-02-05T21:22:52.561" v="2864" actId="21"/>
          <ac:picMkLst>
            <pc:docMk/>
            <pc:sldMk cId="3307956736" sldId="354"/>
            <ac:picMk id="16" creationId="{69E2D57D-C3DF-5F66-7E6D-443AE89DCC81}"/>
          </ac:picMkLst>
        </pc:picChg>
        <pc:picChg chg="add del">
          <ac:chgData name="Bernini, Katia" userId="c2b4888c-b2cd-4b2f-a9d7-c68c0c7f39b5" providerId="ADAL" clId="{DEFD4892-C00C-4505-9EA0-A13D5C36C559}" dt="2025-02-06T19:47:32.970" v="3718" actId="21"/>
          <ac:picMkLst>
            <pc:docMk/>
            <pc:sldMk cId="3307956736" sldId="354"/>
            <ac:picMk id="18" creationId="{6FC3D3DC-DCBD-A165-AC3E-FD0B758CEFC3}"/>
          </ac:picMkLst>
        </pc:picChg>
        <pc:picChg chg="add del mod">
          <ac:chgData name="Bernini, Katia" userId="c2b4888c-b2cd-4b2f-a9d7-c68c0c7f39b5" providerId="ADAL" clId="{DEFD4892-C00C-4505-9EA0-A13D5C36C559}" dt="2025-02-06T19:47:28.920" v="3717" actId="21"/>
          <ac:picMkLst>
            <pc:docMk/>
            <pc:sldMk cId="3307956736" sldId="354"/>
            <ac:picMk id="20" creationId="{F54412B1-6CA7-1CC1-2C96-55BD6CAF9338}"/>
          </ac:picMkLst>
        </pc:picChg>
        <pc:picChg chg="add del mod">
          <ac:chgData name="Bernini, Katia" userId="c2b4888c-b2cd-4b2f-a9d7-c68c0c7f39b5" providerId="ADAL" clId="{DEFD4892-C00C-4505-9EA0-A13D5C36C559}" dt="2025-02-06T19:47:25.531" v="3716" actId="21"/>
          <ac:picMkLst>
            <pc:docMk/>
            <pc:sldMk cId="3307956736" sldId="354"/>
            <ac:picMk id="22" creationId="{5819C8B5-85F7-0690-8670-1C4F46043925}"/>
          </ac:picMkLst>
        </pc:picChg>
      </pc:sldChg>
      <pc:sldChg chg="addSp delSp modSp mod">
        <pc:chgData name="Bernini, Katia" userId="c2b4888c-b2cd-4b2f-a9d7-c68c0c7f39b5" providerId="ADAL" clId="{DEFD4892-C00C-4505-9EA0-A13D5C36C559}" dt="2025-02-06T20:21:29.970" v="4802" actId="1076"/>
        <pc:sldMkLst>
          <pc:docMk/>
          <pc:sldMk cId="987449580" sldId="355"/>
        </pc:sldMkLst>
        <pc:spChg chg="mod">
          <ac:chgData name="Bernini, Katia" userId="c2b4888c-b2cd-4b2f-a9d7-c68c0c7f39b5" providerId="ADAL" clId="{DEFD4892-C00C-4505-9EA0-A13D5C36C559}" dt="2025-02-04T18:59:11.475" v="1110" actId="20577"/>
          <ac:spMkLst>
            <pc:docMk/>
            <pc:sldMk cId="987449580" sldId="355"/>
            <ac:spMk id="7" creationId="{14132655-0C4C-569A-DD0B-C74FC81EEA9E}"/>
          </ac:spMkLst>
        </pc:spChg>
        <pc:spChg chg="mod">
          <ac:chgData name="Bernini, Katia" userId="c2b4888c-b2cd-4b2f-a9d7-c68c0c7f39b5" providerId="ADAL" clId="{DEFD4892-C00C-4505-9EA0-A13D5C36C559}" dt="2025-02-06T20:21:29.970" v="4802" actId="1076"/>
          <ac:spMkLst>
            <pc:docMk/>
            <pc:sldMk cId="987449580" sldId="355"/>
            <ac:spMk id="8" creationId="{D62D8271-23EF-C83B-5581-1ADA86A33E75}"/>
          </ac:spMkLst>
        </pc:spChg>
        <pc:spChg chg="mod">
          <ac:chgData name="Bernini, Katia" userId="c2b4888c-b2cd-4b2f-a9d7-c68c0c7f39b5" providerId="ADAL" clId="{DEFD4892-C00C-4505-9EA0-A13D5C36C559}" dt="2025-02-06T20:21:29.970" v="4802" actId="1076"/>
          <ac:spMkLst>
            <pc:docMk/>
            <pc:sldMk cId="987449580" sldId="355"/>
            <ac:spMk id="10" creationId="{94A07A9A-1E75-7454-AD05-DC067C577CDF}"/>
          </ac:spMkLst>
        </pc:spChg>
        <pc:picChg chg="add mod ord modCrop">
          <ac:chgData name="Bernini, Katia" userId="c2b4888c-b2cd-4b2f-a9d7-c68c0c7f39b5" providerId="ADAL" clId="{DEFD4892-C00C-4505-9EA0-A13D5C36C559}" dt="2025-02-06T20:21:29.970" v="4802" actId="1076"/>
          <ac:picMkLst>
            <pc:docMk/>
            <pc:sldMk cId="987449580" sldId="355"/>
            <ac:picMk id="6" creationId="{7D47F16A-0347-2ED7-B6C9-3AD5FD1AF9AE}"/>
          </ac:picMkLst>
        </pc:picChg>
        <pc:picChg chg="add del mod ord modCrop">
          <ac:chgData name="Bernini, Katia" userId="c2b4888c-b2cd-4b2f-a9d7-c68c0c7f39b5" providerId="ADAL" clId="{DEFD4892-C00C-4505-9EA0-A13D5C36C559}" dt="2025-02-06T20:20:53.608" v="4785" actId="478"/>
          <ac:picMkLst>
            <pc:docMk/>
            <pc:sldMk cId="987449580" sldId="355"/>
            <ac:picMk id="11" creationId="{1CCBEFE9-8ACA-CA04-2E73-852A3C80A390}"/>
          </ac:picMkLst>
        </pc:picChg>
      </pc:sldChg>
      <pc:sldChg chg="addSp delSp modSp mod">
        <pc:chgData name="Bernini, Katia" userId="c2b4888c-b2cd-4b2f-a9d7-c68c0c7f39b5" providerId="ADAL" clId="{DEFD4892-C00C-4505-9EA0-A13D5C36C559}" dt="2025-02-05T20:50:43.349" v="2165" actId="478"/>
        <pc:sldMkLst>
          <pc:docMk/>
          <pc:sldMk cId="2147662981" sldId="356"/>
        </pc:sldMkLst>
        <pc:spChg chg="mod">
          <ac:chgData name="Bernini, Katia" userId="c2b4888c-b2cd-4b2f-a9d7-c68c0c7f39b5" providerId="ADAL" clId="{DEFD4892-C00C-4505-9EA0-A13D5C36C559}" dt="2025-02-04T18:43:50.054" v="695" actId="1076"/>
          <ac:spMkLst>
            <pc:docMk/>
            <pc:sldMk cId="2147662981" sldId="356"/>
            <ac:spMk id="3" creationId="{C577F579-DD4E-445D-81F8-98455AC73FAB}"/>
          </ac:spMkLst>
        </pc:spChg>
        <pc:spChg chg="add del mod">
          <ac:chgData name="Bernini, Katia" userId="c2b4888c-b2cd-4b2f-a9d7-c68c0c7f39b5" providerId="ADAL" clId="{DEFD4892-C00C-4505-9EA0-A13D5C36C559}" dt="2025-02-05T20:50:16.148" v="2153" actId="478"/>
          <ac:spMkLst>
            <pc:docMk/>
            <pc:sldMk cId="2147662981" sldId="356"/>
            <ac:spMk id="8" creationId="{2D41E35B-E442-E32A-B03A-9CFDCE88BE34}"/>
          </ac:spMkLst>
        </pc:spChg>
        <pc:spChg chg="add mod">
          <ac:chgData name="Bernini, Katia" userId="c2b4888c-b2cd-4b2f-a9d7-c68c0c7f39b5" providerId="ADAL" clId="{DEFD4892-C00C-4505-9EA0-A13D5C36C559}" dt="2025-02-05T20:50:30.947" v="2157" actId="14100"/>
          <ac:spMkLst>
            <pc:docMk/>
            <pc:sldMk cId="2147662981" sldId="356"/>
            <ac:spMk id="9" creationId="{6F0EBE6A-5CB0-5FC6-EDB7-49B8C4097E52}"/>
          </ac:spMkLst>
        </pc:spChg>
        <pc:spChg chg="add mod">
          <ac:chgData name="Bernini, Katia" userId="c2b4888c-b2cd-4b2f-a9d7-c68c0c7f39b5" providerId="ADAL" clId="{DEFD4892-C00C-4505-9EA0-A13D5C36C559}" dt="2025-02-05T20:50:38.963" v="2161" actId="14100"/>
          <ac:spMkLst>
            <pc:docMk/>
            <pc:sldMk cId="2147662981" sldId="356"/>
            <ac:spMk id="10" creationId="{A0EF4040-649B-F8E0-8876-77165666FB76}"/>
          </ac:spMkLst>
        </pc:spChg>
        <pc:spChg chg="add del mod">
          <ac:chgData name="Bernini, Katia" userId="c2b4888c-b2cd-4b2f-a9d7-c68c0c7f39b5" providerId="ADAL" clId="{DEFD4892-C00C-4505-9EA0-A13D5C36C559}" dt="2025-02-05T20:50:43.349" v="2165" actId="478"/>
          <ac:spMkLst>
            <pc:docMk/>
            <pc:sldMk cId="2147662981" sldId="356"/>
            <ac:spMk id="11" creationId="{CC679A91-8AB3-1B24-E6AC-E2B37AE00F48}"/>
          </ac:spMkLst>
        </pc:spChg>
        <pc:spChg chg="mod">
          <ac:chgData name="Bernini, Katia" userId="c2b4888c-b2cd-4b2f-a9d7-c68c0c7f39b5" providerId="ADAL" clId="{DEFD4892-C00C-4505-9EA0-A13D5C36C559}" dt="2025-02-05T20:50:24.774" v="2155" actId="14100"/>
          <ac:spMkLst>
            <pc:docMk/>
            <pc:sldMk cId="2147662981" sldId="356"/>
            <ac:spMk id="17" creationId="{78F6E912-FB24-92D1-6579-F3B95C0BA69C}"/>
          </ac:spMkLst>
        </pc:spChg>
        <pc:grpChg chg="add mod ord">
          <ac:chgData name="Bernini, Katia" userId="c2b4888c-b2cd-4b2f-a9d7-c68c0c7f39b5" providerId="ADAL" clId="{DEFD4892-C00C-4505-9EA0-A13D5C36C559}" dt="2025-02-05T20:50:33.445" v="2159" actId="1076"/>
          <ac:grpSpMkLst>
            <pc:docMk/>
            <pc:sldMk cId="2147662981" sldId="356"/>
            <ac:grpSpMk id="15" creationId="{11997194-B655-8DCF-1D0D-5FC9582260BC}"/>
          </ac:grpSpMkLst>
        </pc:grpChg>
        <pc:picChg chg="add del mod">
          <ac:chgData name="Bernini, Katia" userId="c2b4888c-b2cd-4b2f-a9d7-c68c0c7f39b5" providerId="ADAL" clId="{DEFD4892-C00C-4505-9EA0-A13D5C36C559}" dt="2025-02-05T20:50:42.102" v="2164" actId="478"/>
          <ac:picMkLst>
            <pc:docMk/>
            <pc:sldMk cId="2147662981" sldId="356"/>
            <ac:picMk id="5" creationId="{068B05D5-0E42-03A5-9A4C-965129DDF904}"/>
          </ac:picMkLst>
        </pc:picChg>
        <pc:picChg chg="add del mod">
          <ac:chgData name="Bernini, Katia" userId="c2b4888c-b2cd-4b2f-a9d7-c68c0c7f39b5" providerId="ADAL" clId="{DEFD4892-C00C-4505-9EA0-A13D5C36C559}" dt="2025-02-05T20:50:09.580" v="2150" actId="478"/>
          <ac:picMkLst>
            <pc:docMk/>
            <pc:sldMk cId="2147662981" sldId="356"/>
            <ac:picMk id="6" creationId="{6C4ED8DB-A561-691B-6BF1-0C0D7E21E78B}"/>
          </ac:picMkLst>
        </pc:picChg>
        <pc:picChg chg="add del mod">
          <ac:chgData name="Bernini, Katia" userId="c2b4888c-b2cd-4b2f-a9d7-c68c0c7f39b5" providerId="ADAL" clId="{DEFD4892-C00C-4505-9EA0-A13D5C36C559}" dt="2025-02-05T20:50:41.139" v="2163" actId="478"/>
          <ac:picMkLst>
            <pc:docMk/>
            <pc:sldMk cId="2147662981" sldId="356"/>
            <ac:picMk id="13" creationId="{6BD03D61-3D17-7125-5B5A-4CA295AC9D50}"/>
          </ac:picMkLst>
        </pc:picChg>
        <pc:picChg chg="mod">
          <ac:chgData name="Bernini, Katia" userId="c2b4888c-b2cd-4b2f-a9d7-c68c0c7f39b5" providerId="ADAL" clId="{DEFD4892-C00C-4505-9EA0-A13D5C36C559}" dt="2025-02-05T20:50:10.091" v="2151"/>
          <ac:picMkLst>
            <pc:docMk/>
            <pc:sldMk cId="2147662981" sldId="356"/>
            <ac:picMk id="16" creationId="{2843BCFF-6D33-F2A1-CF7F-03AB2D123ADA}"/>
          </ac:picMkLst>
        </pc:picChg>
      </pc:sldChg>
      <pc:sldChg chg="addSp modSp mod ord">
        <pc:chgData name="Bernini, Katia" userId="c2b4888c-b2cd-4b2f-a9d7-c68c0c7f39b5" providerId="ADAL" clId="{DEFD4892-C00C-4505-9EA0-A13D5C36C559}" dt="2025-02-06T21:01:33.976" v="5960" actId="20577"/>
        <pc:sldMkLst>
          <pc:docMk/>
          <pc:sldMk cId="4167927650" sldId="358"/>
        </pc:sldMkLst>
        <pc:spChg chg="mod">
          <ac:chgData name="Bernini, Katia" userId="c2b4888c-b2cd-4b2f-a9d7-c68c0c7f39b5" providerId="ADAL" clId="{DEFD4892-C00C-4505-9EA0-A13D5C36C559}" dt="2025-02-06T21:01:30.321" v="5953" actId="20577"/>
          <ac:spMkLst>
            <pc:docMk/>
            <pc:sldMk cId="4167927650" sldId="358"/>
            <ac:spMk id="2" creationId="{EAB248B9-0FAF-4ADB-9B06-046150A6F9AF}"/>
          </ac:spMkLst>
        </pc:spChg>
        <pc:spChg chg="mod">
          <ac:chgData name="Bernini, Katia" userId="c2b4888c-b2cd-4b2f-a9d7-c68c0c7f39b5" providerId="ADAL" clId="{DEFD4892-C00C-4505-9EA0-A13D5C36C559}" dt="2025-02-06T21:01:33.976" v="5960" actId="20577"/>
          <ac:spMkLst>
            <pc:docMk/>
            <pc:sldMk cId="4167927650" sldId="358"/>
            <ac:spMk id="3" creationId="{C577F579-DD4E-445D-81F8-98455AC73FAB}"/>
          </ac:spMkLst>
        </pc:spChg>
        <pc:spChg chg="add mod">
          <ac:chgData name="Bernini, Katia" userId="c2b4888c-b2cd-4b2f-a9d7-c68c0c7f39b5" providerId="ADAL" clId="{DEFD4892-C00C-4505-9EA0-A13D5C36C559}" dt="2025-02-06T20:34:37.714" v="4998" actId="20577"/>
          <ac:spMkLst>
            <pc:docMk/>
            <pc:sldMk cId="4167927650" sldId="358"/>
            <ac:spMk id="5" creationId="{96E320EC-5000-92C5-5253-7DE1D74E83A2}"/>
          </ac:spMkLst>
        </pc:spChg>
      </pc:sldChg>
      <pc:sldChg chg="addSp delSp modSp add mod">
        <pc:chgData name="Bernini, Katia" userId="c2b4888c-b2cd-4b2f-a9d7-c68c0c7f39b5" providerId="ADAL" clId="{DEFD4892-C00C-4505-9EA0-A13D5C36C559}" dt="2025-02-06T20:21:57.776" v="4810" actId="1035"/>
        <pc:sldMkLst>
          <pc:docMk/>
          <pc:sldMk cId="3682082649" sldId="359"/>
        </pc:sldMkLst>
        <pc:spChg chg="mod">
          <ac:chgData name="Bernini, Katia" userId="c2b4888c-b2cd-4b2f-a9d7-c68c0c7f39b5" providerId="ADAL" clId="{DEFD4892-C00C-4505-9EA0-A13D5C36C559}" dt="2025-02-04T19:00:12.511" v="1186" actId="20577"/>
          <ac:spMkLst>
            <pc:docMk/>
            <pc:sldMk cId="3682082649" sldId="359"/>
            <ac:spMk id="7" creationId="{54F7F58F-16B1-3961-9D01-1EC611C6D277}"/>
          </ac:spMkLst>
        </pc:spChg>
        <pc:spChg chg="del">
          <ac:chgData name="Bernini, Katia" userId="c2b4888c-b2cd-4b2f-a9d7-c68c0c7f39b5" providerId="ADAL" clId="{DEFD4892-C00C-4505-9EA0-A13D5C36C559}" dt="2025-02-06T20:21:47.654" v="4806" actId="478"/>
          <ac:spMkLst>
            <pc:docMk/>
            <pc:sldMk cId="3682082649" sldId="359"/>
            <ac:spMk id="8" creationId="{F275BC87-5AA9-D035-31DA-41363143D643}"/>
          </ac:spMkLst>
        </pc:spChg>
        <pc:spChg chg="mod ord">
          <ac:chgData name="Bernini, Katia" userId="c2b4888c-b2cd-4b2f-a9d7-c68c0c7f39b5" providerId="ADAL" clId="{DEFD4892-C00C-4505-9EA0-A13D5C36C559}" dt="2025-02-06T20:21:57.776" v="4810" actId="1035"/>
          <ac:spMkLst>
            <pc:docMk/>
            <pc:sldMk cId="3682082649" sldId="359"/>
            <ac:spMk id="10" creationId="{2AFC4BAB-48CE-68B4-AC05-58ECD12A5404}"/>
          </ac:spMkLst>
        </pc:spChg>
        <pc:picChg chg="add mod">
          <ac:chgData name="Bernini, Katia" userId="c2b4888c-b2cd-4b2f-a9d7-c68c0c7f39b5" providerId="ADAL" clId="{DEFD4892-C00C-4505-9EA0-A13D5C36C559}" dt="2025-02-06T20:21:50.999" v="4807" actId="1076"/>
          <ac:picMkLst>
            <pc:docMk/>
            <pc:sldMk cId="3682082649" sldId="359"/>
            <ac:picMk id="9" creationId="{44A4FECE-B259-93F6-EE08-B725CA04B576}"/>
          </ac:picMkLst>
        </pc:picChg>
      </pc:sldChg>
      <pc:sldChg chg="addSp delSp modSp add mod">
        <pc:chgData name="Bernini, Katia" userId="c2b4888c-b2cd-4b2f-a9d7-c68c0c7f39b5" providerId="ADAL" clId="{DEFD4892-C00C-4505-9EA0-A13D5C36C559}" dt="2025-02-06T20:18:51.431" v="4762" actId="20577"/>
        <pc:sldMkLst>
          <pc:docMk/>
          <pc:sldMk cId="4085256475" sldId="360"/>
        </pc:sldMkLst>
        <pc:spChg chg="del mod">
          <ac:chgData name="Bernini, Katia" userId="c2b4888c-b2cd-4b2f-a9d7-c68c0c7f39b5" providerId="ADAL" clId="{DEFD4892-C00C-4505-9EA0-A13D5C36C559}" dt="2025-02-06T19:25:52.805" v="3254" actId="478"/>
          <ac:spMkLst>
            <pc:docMk/>
            <pc:sldMk cId="4085256475" sldId="360"/>
            <ac:spMk id="4" creationId="{3EE1573A-515B-189E-7553-78CF6CF026C5}"/>
          </ac:spMkLst>
        </pc:spChg>
        <pc:spChg chg="mod">
          <ac:chgData name="Bernini, Katia" userId="c2b4888c-b2cd-4b2f-a9d7-c68c0c7f39b5" providerId="ADAL" clId="{DEFD4892-C00C-4505-9EA0-A13D5C36C559}" dt="2025-02-06T19:54:26.598" v="3879" actId="1076"/>
          <ac:spMkLst>
            <pc:docMk/>
            <pc:sldMk cId="4085256475" sldId="360"/>
            <ac:spMk id="5" creationId="{651C2059-CD7B-A919-3EBF-27EBFEB0239B}"/>
          </ac:spMkLst>
        </pc:spChg>
        <pc:spChg chg="mod">
          <ac:chgData name="Bernini, Katia" userId="c2b4888c-b2cd-4b2f-a9d7-c68c0c7f39b5" providerId="ADAL" clId="{DEFD4892-C00C-4505-9EA0-A13D5C36C559}" dt="2025-02-06T20:18:51.431" v="4762" actId="20577"/>
          <ac:spMkLst>
            <pc:docMk/>
            <pc:sldMk cId="4085256475" sldId="360"/>
            <ac:spMk id="7" creationId="{FC126C84-4F9E-69DB-7422-AAC0240AFCA7}"/>
          </ac:spMkLst>
        </pc:spChg>
        <pc:spChg chg="add del mod ord">
          <ac:chgData name="Bernini, Katia" userId="c2b4888c-b2cd-4b2f-a9d7-c68c0c7f39b5" providerId="ADAL" clId="{DEFD4892-C00C-4505-9EA0-A13D5C36C559}" dt="2025-02-05T21:16:02.645" v="2781" actId="478"/>
          <ac:spMkLst>
            <pc:docMk/>
            <pc:sldMk cId="4085256475" sldId="360"/>
            <ac:spMk id="8" creationId="{2437B01B-BEBA-85D4-1179-47CA970A7E2C}"/>
          </ac:spMkLst>
        </pc:spChg>
        <pc:spChg chg="add del mod">
          <ac:chgData name="Bernini, Katia" userId="c2b4888c-b2cd-4b2f-a9d7-c68c0c7f39b5" providerId="ADAL" clId="{DEFD4892-C00C-4505-9EA0-A13D5C36C559}" dt="2025-02-06T19:25:48.556" v="3252" actId="478"/>
          <ac:spMkLst>
            <pc:docMk/>
            <pc:sldMk cId="4085256475" sldId="360"/>
            <ac:spMk id="8" creationId="{ED1F8E02-7A73-56FA-7A03-589F759DA946}"/>
          </ac:spMkLst>
        </pc:spChg>
        <pc:spChg chg="add del mod">
          <ac:chgData name="Bernini, Katia" userId="c2b4888c-b2cd-4b2f-a9d7-c68c0c7f39b5" providerId="ADAL" clId="{DEFD4892-C00C-4505-9EA0-A13D5C36C559}" dt="2025-02-06T19:37:45.324" v="3511" actId="478"/>
          <ac:spMkLst>
            <pc:docMk/>
            <pc:sldMk cId="4085256475" sldId="360"/>
            <ac:spMk id="10" creationId="{B44E814B-D262-8353-B4A3-9B401EB15ED2}"/>
          </ac:spMkLst>
        </pc:spChg>
        <pc:spChg chg="del mod">
          <ac:chgData name="Bernini, Katia" userId="c2b4888c-b2cd-4b2f-a9d7-c68c0c7f39b5" providerId="ADAL" clId="{DEFD4892-C00C-4505-9EA0-A13D5C36C559}" dt="2025-02-06T19:25:50.796" v="3253" actId="478"/>
          <ac:spMkLst>
            <pc:docMk/>
            <pc:sldMk cId="4085256475" sldId="360"/>
            <ac:spMk id="13" creationId="{445DA99D-1B29-B45C-AA3F-CD2D22685301}"/>
          </ac:spMkLst>
        </pc:spChg>
        <pc:spChg chg="add del mod ord">
          <ac:chgData name="Bernini, Katia" userId="c2b4888c-b2cd-4b2f-a9d7-c68c0c7f39b5" providerId="ADAL" clId="{DEFD4892-C00C-4505-9EA0-A13D5C36C559}" dt="2025-02-06T19:55:12.026" v="3888" actId="14100"/>
          <ac:spMkLst>
            <pc:docMk/>
            <pc:sldMk cId="4085256475" sldId="360"/>
            <ac:spMk id="14" creationId="{EFA6548F-75B4-A50F-930B-2B16E9AA6A3A}"/>
          </ac:spMkLst>
        </pc:spChg>
        <pc:spChg chg="add del mod ord">
          <ac:chgData name="Bernini, Katia" userId="c2b4888c-b2cd-4b2f-a9d7-c68c0c7f39b5" providerId="ADAL" clId="{DEFD4892-C00C-4505-9EA0-A13D5C36C559}" dt="2025-02-06T19:54:26.598" v="3879" actId="1076"/>
          <ac:spMkLst>
            <pc:docMk/>
            <pc:sldMk cId="4085256475" sldId="360"/>
            <ac:spMk id="20" creationId="{B66EBB5C-8804-8667-0A2B-EA1E203CE85B}"/>
          </ac:spMkLst>
        </pc:spChg>
        <pc:spChg chg="add del mod">
          <ac:chgData name="Bernini, Katia" userId="c2b4888c-b2cd-4b2f-a9d7-c68c0c7f39b5" providerId="ADAL" clId="{DEFD4892-C00C-4505-9EA0-A13D5C36C559}" dt="2025-02-06T19:45:47.397" v="3707" actId="478"/>
          <ac:spMkLst>
            <pc:docMk/>
            <pc:sldMk cId="4085256475" sldId="360"/>
            <ac:spMk id="22" creationId="{FACEE035-A530-243B-F5E2-DA4765CE52E4}"/>
          </ac:spMkLst>
        </pc:spChg>
        <pc:spChg chg="add mod">
          <ac:chgData name="Bernini, Katia" userId="c2b4888c-b2cd-4b2f-a9d7-c68c0c7f39b5" providerId="ADAL" clId="{DEFD4892-C00C-4505-9EA0-A13D5C36C559}" dt="2025-02-06T19:48:28.754" v="3730"/>
          <ac:spMkLst>
            <pc:docMk/>
            <pc:sldMk cId="4085256475" sldId="360"/>
            <ac:spMk id="24" creationId="{C9E76078-E2EF-DB2E-4652-CA092E7436D7}"/>
          </ac:spMkLst>
        </pc:spChg>
        <pc:spChg chg="add mod">
          <ac:chgData name="Bernini, Katia" userId="c2b4888c-b2cd-4b2f-a9d7-c68c0c7f39b5" providerId="ADAL" clId="{DEFD4892-C00C-4505-9EA0-A13D5C36C559}" dt="2025-02-06T19:48:28.754" v="3730"/>
          <ac:spMkLst>
            <pc:docMk/>
            <pc:sldMk cId="4085256475" sldId="360"/>
            <ac:spMk id="25" creationId="{96A9CD6B-5EE8-2E69-3E65-6A13BDB87473}"/>
          </ac:spMkLst>
        </pc:spChg>
        <pc:spChg chg="add mod">
          <ac:chgData name="Bernini, Katia" userId="c2b4888c-b2cd-4b2f-a9d7-c68c0c7f39b5" providerId="ADAL" clId="{DEFD4892-C00C-4505-9EA0-A13D5C36C559}" dt="2025-02-06T19:48:28.754" v="3730"/>
          <ac:spMkLst>
            <pc:docMk/>
            <pc:sldMk cId="4085256475" sldId="360"/>
            <ac:spMk id="26" creationId="{F3CC5E6C-9BD9-9507-2C07-C25D4D944907}"/>
          </ac:spMkLst>
        </pc:spChg>
        <pc:spChg chg="add mod">
          <ac:chgData name="Bernini, Katia" userId="c2b4888c-b2cd-4b2f-a9d7-c68c0c7f39b5" providerId="ADAL" clId="{DEFD4892-C00C-4505-9EA0-A13D5C36C559}" dt="2025-02-06T19:54:26.598" v="3879" actId="1076"/>
          <ac:spMkLst>
            <pc:docMk/>
            <pc:sldMk cId="4085256475" sldId="360"/>
            <ac:spMk id="28" creationId="{96A9CD6B-5EE8-2E69-3E65-6A13BDB87473}"/>
          </ac:spMkLst>
        </pc:spChg>
        <pc:spChg chg="add del mod">
          <ac:chgData name="Bernini, Katia" userId="c2b4888c-b2cd-4b2f-a9d7-c68c0c7f39b5" providerId="ADAL" clId="{DEFD4892-C00C-4505-9EA0-A13D5C36C559}" dt="2025-02-06T19:52:23.277" v="3790" actId="478"/>
          <ac:spMkLst>
            <pc:docMk/>
            <pc:sldMk cId="4085256475" sldId="360"/>
            <ac:spMk id="29" creationId="{F3CC5E6C-9BD9-9507-2C07-C25D4D944907}"/>
          </ac:spMkLst>
        </pc:spChg>
        <pc:spChg chg="add del mod">
          <ac:chgData name="Bernini, Katia" userId="c2b4888c-b2cd-4b2f-a9d7-c68c0c7f39b5" providerId="ADAL" clId="{DEFD4892-C00C-4505-9EA0-A13D5C36C559}" dt="2025-02-06T19:49:50.901" v="3755" actId="478"/>
          <ac:spMkLst>
            <pc:docMk/>
            <pc:sldMk cId="4085256475" sldId="360"/>
            <ac:spMk id="30" creationId="{5FB8204C-B9EA-C533-8FAB-3947AC2BD812}"/>
          </ac:spMkLst>
        </pc:spChg>
        <pc:spChg chg="add mod">
          <ac:chgData name="Bernini, Katia" userId="c2b4888c-b2cd-4b2f-a9d7-c68c0c7f39b5" providerId="ADAL" clId="{DEFD4892-C00C-4505-9EA0-A13D5C36C559}" dt="2025-02-06T19:54:25.838" v="3878" actId="1076"/>
          <ac:spMkLst>
            <pc:docMk/>
            <pc:sldMk cId="4085256475" sldId="360"/>
            <ac:spMk id="36" creationId="{3D5FD2E7-F645-2CB0-7215-935630B8EE89}"/>
          </ac:spMkLst>
        </pc:spChg>
        <pc:picChg chg="add del mod ord modCrop">
          <ac:chgData name="Bernini, Katia" userId="c2b4888c-b2cd-4b2f-a9d7-c68c0c7f39b5" providerId="ADAL" clId="{DEFD4892-C00C-4505-9EA0-A13D5C36C559}" dt="2025-02-06T19:45:11.757" v="3695" actId="478"/>
          <ac:picMkLst>
            <pc:docMk/>
            <pc:sldMk cId="4085256475" sldId="360"/>
            <ac:picMk id="6" creationId="{63E62FAA-44D9-EBD7-B970-85F5E505DCD4}"/>
          </ac:picMkLst>
        </pc:picChg>
        <pc:picChg chg="add del mod">
          <ac:chgData name="Bernini, Katia" userId="c2b4888c-b2cd-4b2f-a9d7-c68c0c7f39b5" providerId="ADAL" clId="{DEFD4892-C00C-4505-9EA0-A13D5C36C559}" dt="2025-02-06T19:37:20.169" v="3507" actId="21"/>
          <ac:picMkLst>
            <pc:docMk/>
            <pc:sldMk cId="4085256475" sldId="360"/>
            <ac:picMk id="9" creationId="{AAC110A1-DB88-51B1-CB95-D2F72389EEDE}"/>
          </ac:picMkLst>
        </pc:picChg>
        <pc:picChg chg="del">
          <ac:chgData name="Bernini, Katia" userId="c2b4888c-b2cd-4b2f-a9d7-c68c0c7f39b5" providerId="ADAL" clId="{DEFD4892-C00C-4505-9EA0-A13D5C36C559}" dt="2025-02-05T21:15:49.372" v="2776" actId="478"/>
          <ac:picMkLst>
            <pc:docMk/>
            <pc:sldMk cId="4085256475" sldId="360"/>
            <ac:picMk id="10" creationId="{0340B605-D4BD-6DB8-742F-2FA335CE2680}"/>
          </ac:picMkLst>
        </pc:picChg>
        <pc:picChg chg="add del mod">
          <ac:chgData name="Bernini, Katia" userId="c2b4888c-b2cd-4b2f-a9d7-c68c0c7f39b5" providerId="ADAL" clId="{DEFD4892-C00C-4505-9EA0-A13D5C36C559}" dt="2025-02-06T19:46:16.700" v="3711" actId="21"/>
          <ac:picMkLst>
            <pc:docMk/>
            <pc:sldMk cId="4085256475" sldId="360"/>
            <ac:picMk id="11" creationId="{16BA68E3-EFDB-3AD8-0EC4-6DFB60782B36}"/>
          </ac:picMkLst>
        </pc:picChg>
        <pc:picChg chg="add del mod">
          <ac:chgData name="Bernini, Katia" userId="c2b4888c-b2cd-4b2f-a9d7-c68c0c7f39b5" providerId="ADAL" clId="{DEFD4892-C00C-4505-9EA0-A13D5C36C559}" dt="2025-02-06T19:37:31.827" v="3508" actId="21"/>
          <ac:picMkLst>
            <pc:docMk/>
            <pc:sldMk cId="4085256475" sldId="360"/>
            <ac:picMk id="15" creationId="{7A4F683B-A1AE-C2E2-2A43-596A34B29B8B}"/>
          </ac:picMkLst>
        </pc:picChg>
        <pc:picChg chg="add del mod">
          <ac:chgData name="Bernini, Katia" userId="c2b4888c-b2cd-4b2f-a9d7-c68c0c7f39b5" providerId="ADAL" clId="{DEFD4892-C00C-4505-9EA0-A13D5C36C559}" dt="2025-02-06T19:37:43.988" v="3510" actId="478"/>
          <ac:picMkLst>
            <pc:docMk/>
            <pc:sldMk cId="4085256475" sldId="360"/>
            <ac:picMk id="16" creationId="{197EBFC1-E69F-843A-067C-9E957C5EC455}"/>
          </ac:picMkLst>
        </pc:picChg>
        <pc:picChg chg="add del mod">
          <ac:chgData name="Bernini, Katia" userId="c2b4888c-b2cd-4b2f-a9d7-c68c0c7f39b5" providerId="ADAL" clId="{DEFD4892-C00C-4505-9EA0-A13D5C36C559}" dt="2025-02-06T19:46:07.409" v="3709" actId="21"/>
          <ac:picMkLst>
            <pc:docMk/>
            <pc:sldMk cId="4085256475" sldId="360"/>
            <ac:picMk id="17" creationId="{3C802148-99CD-81DA-F4FD-57E17018C898}"/>
          </ac:picMkLst>
        </pc:picChg>
        <pc:picChg chg="add del mod modCrop">
          <ac:chgData name="Bernini, Katia" userId="c2b4888c-b2cd-4b2f-a9d7-c68c0c7f39b5" providerId="ADAL" clId="{DEFD4892-C00C-4505-9EA0-A13D5C36C559}" dt="2025-02-06T19:55:04.164" v="3886" actId="1076"/>
          <ac:picMkLst>
            <pc:docMk/>
            <pc:sldMk cId="4085256475" sldId="360"/>
            <ac:picMk id="18" creationId="{13859CA4-0D65-9B3C-4C1F-D11DF95F68CB}"/>
          </ac:picMkLst>
        </pc:picChg>
        <pc:picChg chg="add del mod">
          <ac:chgData name="Bernini, Katia" userId="c2b4888c-b2cd-4b2f-a9d7-c68c0c7f39b5" providerId="ADAL" clId="{DEFD4892-C00C-4505-9EA0-A13D5C36C559}" dt="2025-02-06T19:37:36.785" v="3509" actId="21"/>
          <ac:picMkLst>
            <pc:docMk/>
            <pc:sldMk cId="4085256475" sldId="360"/>
            <ac:picMk id="19" creationId="{8BB1FF8D-658D-CCF7-4F95-939B1BFE0052}"/>
          </ac:picMkLst>
        </pc:picChg>
        <pc:picChg chg="add del mod">
          <ac:chgData name="Bernini, Katia" userId="c2b4888c-b2cd-4b2f-a9d7-c68c0c7f39b5" providerId="ADAL" clId="{DEFD4892-C00C-4505-9EA0-A13D5C36C559}" dt="2025-02-06T19:46:11.316" v="3710" actId="21"/>
          <ac:picMkLst>
            <pc:docMk/>
            <pc:sldMk cId="4085256475" sldId="360"/>
            <ac:picMk id="21" creationId="{3AC33B01-4CD4-6D81-C675-CFB33FE4783A}"/>
          </ac:picMkLst>
        </pc:picChg>
        <pc:picChg chg="add mod">
          <ac:chgData name="Bernini, Katia" userId="c2b4888c-b2cd-4b2f-a9d7-c68c0c7f39b5" providerId="ADAL" clId="{DEFD4892-C00C-4505-9EA0-A13D5C36C559}" dt="2025-02-06T19:48:44.271" v="3738" actId="14100"/>
          <ac:picMkLst>
            <pc:docMk/>
            <pc:sldMk cId="4085256475" sldId="360"/>
            <ac:picMk id="23" creationId="{FCDF84D7-5DCB-AE6E-0992-EEFC9B3110A6}"/>
          </ac:picMkLst>
        </pc:picChg>
        <pc:picChg chg="add mod modCrop">
          <ac:chgData name="Bernini, Katia" userId="c2b4888c-b2cd-4b2f-a9d7-c68c0c7f39b5" providerId="ADAL" clId="{DEFD4892-C00C-4505-9EA0-A13D5C36C559}" dt="2025-02-06T19:54:26.598" v="3879" actId="1076"/>
          <ac:picMkLst>
            <pc:docMk/>
            <pc:sldMk cId="4085256475" sldId="360"/>
            <ac:picMk id="27" creationId="{FCDF84D7-5DCB-AE6E-0992-EEFC9B3110A6}"/>
          </ac:picMkLst>
        </pc:picChg>
        <pc:cxnChg chg="add del mod">
          <ac:chgData name="Bernini, Katia" userId="c2b4888c-b2cd-4b2f-a9d7-c68c0c7f39b5" providerId="ADAL" clId="{DEFD4892-C00C-4505-9EA0-A13D5C36C559}" dt="2025-02-06T19:52:02.051" v="3779" actId="21"/>
          <ac:cxnSpMkLst>
            <pc:docMk/>
            <pc:sldMk cId="4085256475" sldId="360"/>
            <ac:cxnSpMk id="32" creationId="{BAD63AA1-7ED0-7E1D-1860-317A81F42410}"/>
          </ac:cxnSpMkLst>
        </pc:cxnChg>
        <pc:cxnChg chg="add mod">
          <ac:chgData name="Bernini, Katia" userId="c2b4888c-b2cd-4b2f-a9d7-c68c0c7f39b5" providerId="ADAL" clId="{DEFD4892-C00C-4505-9EA0-A13D5C36C559}" dt="2025-02-06T19:54:26.598" v="3879" actId="1076"/>
          <ac:cxnSpMkLst>
            <pc:docMk/>
            <pc:sldMk cId="4085256475" sldId="360"/>
            <ac:cxnSpMk id="34" creationId="{BAD63AA1-7ED0-7E1D-1860-317A81F42410}"/>
          </ac:cxnSpMkLst>
        </pc:cxnChg>
      </pc:sldChg>
      <pc:sldChg chg="addSp delSp modSp add mod ord">
        <pc:chgData name="Bernini, Katia" userId="c2b4888c-b2cd-4b2f-a9d7-c68c0c7f39b5" providerId="ADAL" clId="{DEFD4892-C00C-4505-9EA0-A13D5C36C559}" dt="2025-02-06T20:47:00.117" v="5315" actId="20577"/>
        <pc:sldMkLst>
          <pc:docMk/>
          <pc:sldMk cId="1010815313" sldId="361"/>
        </pc:sldMkLst>
        <pc:spChg chg="mod">
          <ac:chgData name="Bernini, Katia" userId="c2b4888c-b2cd-4b2f-a9d7-c68c0c7f39b5" providerId="ADAL" clId="{DEFD4892-C00C-4505-9EA0-A13D5C36C559}" dt="2025-02-06T20:46:23.171" v="5264" actId="14100"/>
          <ac:spMkLst>
            <pc:docMk/>
            <pc:sldMk cId="1010815313" sldId="361"/>
            <ac:spMk id="2" creationId="{88640A19-67BB-4297-6D00-720E9E53CEBA}"/>
          </ac:spMkLst>
        </pc:spChg>
        <pc:spChg chg="mod">
          <ac:chgData name="Bernini, Katia" userId="c2b4888c-b2cd-4b2f-a9d7-c68c0c7f39b5" providerId="ADAL" clId="{DEFD4892-C00C-4505-9EA0-A13D5C36C559}" dt="2025-02-06T20:46:56.779" v="5314" actId="14100"/>
          <ac:spMkLst>
            <pc:docMk/>
            <pc:sldMk cId="1010815313" sldId="361"/>
            <ac:spMk id="3" creationId="{C08942F1-1F3E-C2B4-5C44-38ACEEA6A191}"/>
          </ac:spMkLst>
        </pc:spChg>
        <pc:spChg chg="mod">
          <ac:chgData name="Bernini, Katia" userId="c2b4888c-b2cd-4b2f-a9d7-c68c0c7f39b5" providerId="ADAL" clId="{DEFD4892-C00C-4505-9EA0-A13D5C36C559}" dt="2025-02-06T20:41:47.814" v="5171" actId="21"/>
          <ac:spMkLst>
            <pc:docMk/>
            <pc:sldMk cId="1010815313" sldId="361"/>
            <ac:spMk id="7" creationId="{57305B90-D74C-FAF1-6F4A-C966E99E1763}"/>
          </ac:spMkLst>
        </pc:spChg>
        <pc:spChg chg="add mod ord">
          <ac:chgData name="Bernini, Katia" userId="c2b4888c-b2cd-4b2f-a9d7-c68c0c7f39b5" providerId="ADAL" clId="{DEFD4892-C00C-4505-9EA0-A13D5C36C559}" dt="2025-02-06T20:47:00.117" v="5315" actId="20577"/>
          <ac:spMkLst>
            <pc:docMk/>
            <pc:sldMk cId="1010815313" sldId="361"/>
            <ac:spMk id="9" creationId="{2CA33B95-EE9F-CEF3-A05A-B2515A9D3E13}"/>
          </ac:spMkLst>
        </pc:spChg>
        <pc:spChg chg="add mod">
          <ac:chgData name="Bernini, Katia" userId="c2b4888c-b2cd-4b2f-a9d7-c68c0c7f39b5" providerId="ADAL" clId="{DEFD4892-C00C-4505-9EA0-A13D5C36C559}" dt="2025-02-06T20:45:57.224" v="5263" actId="1038"/>
          <ac:spMkLst>
            <pc:docMk/>
            <pc:sldMk cId="1010815313" sldId="361"/>
            <ac:spMk id="13" creationId="{569B2183-EF47-E31A-9B00-1E91ED906186}"/>
          </ac:spMkLst>
        </pc:spChg>
        <pc:spChg chg="del">
          <ac:chgData name="Bernini, Katia" userId="c2b4888c-b2cd-4b2f-a9d7-c68c0c7f39b5" providerId="ADAL" clId="{DEFD4892-C00C-4505-9EA0-A13D5C36C559}" dt="2025-02-06T20:42:48.465" v="5185" actId="478"/>
          <ac:spMkLst>
            <pc:docMk/>
            <pc:sldMk cId="1010815313" sldId="361"/>
            <ac:spMk id="20" creationId="{4BFACE78-694F-AB94-AD2D-C95502DF4810}"/>
          </ac:spMkLst>
        </pc:spChg>
        <pc:spChg chg="mod">
          <ac:chgData name="Bernini, Katia" userId="c2b4888c-b2cd-4b2f-a9d7-c68c0c7f39b5" providerId="ADAL" clId="{DEFD4892-C00C-4505-9EA0-A13D5C36C559}" dt="2025-02-06T20:44:15.701" v="5199" actId="14100"/>
          <ac:spMkLst>
            <pc:docMk/>
            <pc:sldMk cId="1010815313" sldId="361"/>
            <ac:spMk id="21" creationId="{84FD9952-7303-93A2-5B6A-2C4E6F1FC3E4}"/>
          </ac:spMkLst>
        </pc:spChg>
        <pc:spChg chg="del">
          <ac:chgData name="Bernini, Katia" userId="c2b4888c-b2cd-4b2f-a9d7-c68c0c7f39b5" providerId="ADAL" clId="{DEFD4892-C00C-4505-9EA0-A13D5C36C559}" dt="2025-02-06T20:44:38.800" v="5203" actId="478"/>
          <ac:spMkLst>
            <pc:docMk/>
            <pc:sldMk cId="1010815313" sldId="361"/>
            <ac:spMk id="22" creationId="{ED77DA0D-A976-830C-C7FD-9F5A25277C4B}"/>
          </ac:spMkLst>
        </pc:spChg>
        <pc:spChg chg="mod">
          <ac:chgData name="Bernini, Katia" userId="c2b4888c-b2cd-4b2f-a9d7-c68c0c7f39b5" providerId="ADAL" clId="{DEFD4892-C00C-4505-9EA0-A13D5C36C559}" dt="2025-02-06T20:45:50.599" v="5257" actId="1035"/>
          <ac:spMkLst>
            <pc:docMk/>
            <pc:sldMk cId="1010815313" sldId="361"/>
            <ac:spMk id="23" creationId="{04F33E35-CA0A-B359-E793-6BFE9E322304}"/>
          </ac:spMkLst>
        </pc:spChg>
        <pc:picChg chg="add del mod">
          <ac:chgData name="Bernini, Katia" userId="c2b4888c-b2cd-4b2f-a9d7-c68c0c7f39b5" providerId="ADAL" clId="{DEFD4892-C00C-4505-9EA0-A13D5C36C559}" dt="2025-02-06T20:40:43.297" v="5167" actId="478"/>
          <ac:picMkLst>
            <pc:docMk/>
            <pc:sldMk cId="1010815313" sldId="361"/>
            <ac:picMk id="6" creationId="{AD679875-2698-7EEA-2080-BDDACB36610E}"/>
          </ac:picMkLst>
        </pc:picChg>
        <pc:picChg chg="add del mod ord modCrop">
          <ac:chgData name="Bernini, Katia" userId="c2b4888c-b2cd-4b2f-a9d7-c68c0c7f39b5" providerId="ADAL" clId="{DEFD4892-C00C-4505-9EA0-A13D5C36C559}" dt="2025-02-06T20:43:50.287" v="5189" actId="478"/>
          <ac:picMkLst>
            <pc:docMk/>
            <pc:sldMk cId="1010815313" sldId="361"/>
            <ac:picMk id="8" creationId="{A545193A-294B-7DCC-3C13-A1EB443418D0}"/>
          </ac:picMkLst>
        </pc:picChg>
        <pc:picChg chg="del">
          <ac:chgData name="Bernini, Katia" userId="c2b4888c-b2cd-4b2f-a9d7-c68c0c7f39b5" providerId="ADAL" clId="{DEFD4892-C00C-4505-9EA0-A13D5C36C559}" dt="2025-02-05T20:39:34.931" v="2024" actId="478"/>
          <ac:picMkLst>
            <pc:docMk/>
            <pc:sldMk cId="1010815313" sldId="361"/>
            <ac:picMk id="8" creationId="{C8BBEEDE-FEAE-23E7-74E7-2AD87C413DE9}"/>
          </ac:picMkLst>
        </pc:picChg>
        <pc:picChg chg="add del mod">
          <ac:chgData name="Bernini, Katia" userId="c2b4888c-b2cd-4b2f-a9d7-c68c0c7f39b5" providerId="ADAL" clId="{DEFD4892-C00C-4505-9EA0-A13D5C36C559}" dt="2025-02-06T20:41:58.823" v="5174" actId="478"/>
          <ac:picMkLst>
            <pc:docMk/>
            <pc:sldMk cId="1010815313" sldId="361"/>
            <ac:picMk id="10" creationId="{2408D07C-EE77-3028-FB8F-777DE6BA17A2}"/>
          </ac:picMkLst>
        </pc:picChg>
        <pc:picChg chg="del">
          <ac:chgData name="Bernini, Katia" userId="c2b4888c-b2cd-4b2f-a9d7-c68c0c7f39b5" providerId="ADAL" clId="{DEFD4892-C00C-4505-9EA0-A13D5C36C559}" dt="2025-02-05T20:39:37.899" v="2026" actId="478"/>
          <ac:picMkLst>
            <pc:docMk/>
            <pc:sldMk cId="1010815313" sldId="361"/>
            <ac:picMk id="11" creationId="{722E6D34-6343-AE78-7C5E-65AD4C07FA99}"/>
          </ac:picMkLst>
        </pc:picChg>
        <pc:picChg chg="add mod ord modCrop">
          <ac:chgData name="Bernini, Katia" userId="c2b4888c-b2cd-4b2f-a9d7-c68c0c7f39b5" providerId="ADAL" clId="{DEFD4892-C00C-4505-9EA0-A13D5C36C559}" dt="2025-02-06T20:45:07.265" v="5219" actId="1076"/>
          <ac:picMkLst>
            <pc:docMk/>
            <pc:sldMk cId="1010815313" sldId="361"/>
            <ac:picMk id="12" creationId="{C67657B8-602A-5402-DFF8-39F13DE8156D}"/>
          </ac:picMkLst>
        </pc:picChg>
      </pc:sldChg>
      <pc:sldChg chg="addSp delSp modSp add mod ord">
        <pc:chgData name="Bernini, Katia" userId="c2b4888c-b2cd-4b2f-a9d7-c68c0c7f39b5" providerId="ADAL" clId="{DEFD4892-C00C-4505-9EA0-A13D5C36C559}" dt="2025-02-06T20:11:11.200" v="4691" actId="14100"/>
        <pc:sldMkLst>
          <pc:docMk/>
          <pc:sldMk cId="1073428146" sldId="362"/>
        </pc:sldMkLst>
        <pc:spChg chg="add mod">
          <ac:chgData name="Bernini, Katia" userId="c2b4888c-b2cd-4b2f-a9d7-c68c0c7f39b5" providerId="ADAL" clId="{DEFD4892-C00C-4505-9EA0-A13D5C36C559}" dt="2025-02-06T20:11:11.200" v="4691" actId="14100"/>
          <ac:spMkLst>
            <pc:docMk/>
            <pc:sldMk cId="1073428146" sldId="362"/>
            <ac:spMk id="5" creationId="{9E713443-DED4-CC35-F3A7-8DFE0B900259}"/>
          </ac:spMkLst>
        </pc:spChg>
        <pc:spChg chg="mod">
          <ac:chgData name="Bernini, Katia" userId="c2b4888c-b2cd-4b2f-a9d7-c68c0c7f39b5" providerId="ADAL" clId="{DEFD4892-C00C-4505-9EA0-A13D5C36C559}" dt="2025-02-06T20:11:01.612" v="4688" actId="21"/>
          <ac:spMkLst>
            <pc:docMk/>
            <pc:sldMk cId="1073428146" sldId="362"/>
            <ac:spMk id="7" creationId="{02AED5AF-EB98-28E3-7DAA-DD68DDB7F9BF}"/>
          </ac:spMkLst>
        </pc:spChg>
        <pc:spChg chg="del mod ord">
          <ac:chgData name="Bernini, Katia" userId="c2b4888c-b2cd-4b2f-a9d7-c68c0c7f39b5" providerId="ADAL" clId="{DEFD4892-C00C-4505-9EA0-A13D5C36C559}" dt="2025-02-06T20:10:45.575" v="4686" actId="478"/>
          <ac:spMkLst>
            <pc:docMk/>
            <pc:sldMk cId="1073428146" sldId="362"/>
            <ac:spMk id="12" creationId="{874DC55C-1062-0BB6-E480-765F49FD6561}"/>
          </ac:spMkLst>
        </pc:spChg>
        <pc:spChg chg="mod ord">
          <ac:chgData name="Bernini, Katia" userId="c2b4888c-b2cd-4b2f-a9d7-c68c0c7f39b5" providerId="ADAL" clId="{DEFD4892-C00C-4505-9EA0-A13D5C36C559}" dt="2025-02-06T20:10:40.470" v="4682" actId="1038"/>
          <ac:spMkLst>
            <pc:docMk/>
            <pc:sldMk cId="1073428146" sldId="362"/>
            <ac:spMk id="15" creationId="{04901E6B-322C-55D0-D056-9BEF2C3DC4A4}"/>
          </ac:spMkLst>
        </pc:spChg>
        <pc:picChg chg="add mod modCrop">
          <ac:chgData name="Bernini, Katia" userId="c2b4888c-b2cd-4b2f-a9d7-c68c0c7f39b5" providerId="ADAL" clId="{DEFD4892-C00C-4505-9EA0-A13D5C36C559}" dt="2025-02-06T20:10:32.557" v="4678" actId="1076"/>
          <ac:picMkLst>
            <pc:docMk/>
            <pc:sldMk cId="1073428146" sldId="362"/>
            <ac:picMk id="6" creationId="{9C6740FA-26F4-04F1-0E7C-3E876FEE90DB}"/>
          </ac:picMkLst>
        </pc:picChg>
        <pc:picChg chg="add del mod">
          <ac:chgData name="Bernini, Katia" userId="c2b4888c-b2cd-4b2f-a9d7-c68c0c7f39b5" providerId="ADAL" clId="{DEFD4892-C00C-4505-9EA0-A13D5C36C559}" dt="2025-02-06T20:10:43.959" v="4685" actId="478"/>
          <ac:picMkLst>
            <pc:docMk/>
            <pc:sldMk cId="1073428146" sldId="362"/>
            <ac:picMk id="9" creationId="{51969106-8C62-94CA-C77D-AE2165670869}"/>
          </ac:picMkLst>
        </pc:picChg>
        <pc:picChg chg="del">
          <ac:chgData name="Bernini, Katia" userId="c2b4888c-b2cd-4b2f-a9d7-c68c0c7f39b5" providerId="ADAL" clId="{DEFD4892-C00C-4505-9EA0-A13D5C36C559}" dt="2025-02-05T20:44:05.868" v="2072" actId="478"/>
          <ac:picMkLst>
            <pc:docMk/>
            <pc:sldMk cId="1073428146" sldId="362"/>
            <ac:picMk id="10" creationId="{B55492AB-8D4F-D5C8-0712-505AAED0313E}"/>
          </ac:picMkLst>
        </pc:picChg>
      </pc:sldChg>
      <pc:sldChg chg="addSp delSp modSp add mod">
        <pc:chgData name="Bernini, Katia" userId="c2b4888c-b2cd-4b2f-a9d7-c68c0c7f39b5" providerId="ADAL" clId="{DEFD4892-C00C-4505-9EA0-A13D5C36C559}" dt="2025-02-06T20:19:29.411" v="4776" actId="1076"/>
        <pc:sldMkLst>
          <pc:docMk/>
          <pc:sldMk cId="3124669181" sldId="363"/>
        </pc:sldMkLst>
        <pc:spChg chg="mod">
          <ac:chgData name="Bernini, Katia" userId="c2b4888c-b2cd-4b2f-a9d7-c68c0c7f39b5" providerId="ADAL" clId="{DEFD4892-C00C-4505-9EA0-A13D5C36C559}" dt="2025-02-06T20:19:07.464" v="4772" actId="20577"/>
          <ac:spMkLst>
            <pc:docMk/>
            <pc:sldMk cId="3124669181" sldId="363"/>
            <ac:spMk id="7" creationId="{C05D6DD1-D191-CD08-6182-7FAF968FC059}"/>
          </ac:spMkLst>
        </pc:spChg>
        <pc:spChg chg="add mod">
          <ac:chgData name="Bernini, Katia" userId="c2b4888c-b2cd-4b2f-a9d7-c68c0c7f39b5" providerId="ADAL" clId="{DEFD4892-C00C-4505-9EA0-A13D5C36C559}" dt="2025-02-06T20:19:29.411" v="4776" actId="1076"/>
          <ac:spMkLst>
            <pc:docMk/>
            <pc:sldMk cId="3124669181" sldId="363"/>
            <ac:spMk id="9" creationId="{0E53318E-8A64-F4C0-11A4-1ACB5BAC6C78}"/>
          </ac:spMkLst>
        </pc:spChg>
        <pc:spChg chg="add mod">
          <ac:chgData name="Bernini, Katia" userId="c2b4888c-b2cd-4b2f-a9d7-c68c0c7f39b5" providerId="ADAL" clId="{DEFD4892-C00C-4505-9EA0-A13D5C36C559}" dt="2025-02-06T20:19:29.411" v="4776" actId="1076"/>
          <ac:spMkLst>
            <pc:docMk/>
            <pc:sldMk cId="3124669181" sldId="363"/>
            <ac:spMk id="10" creationId="{675C5A26-0538-5E7A-7895-D059594F7CD5}"/>
          </ac:spMkLst>
        </pc:spChg>
        <pc:spChg chg="del">
          <ac:chgData name="Bernini, Katia" userId="c2b4888c-b2cd-4b2f-a9d7-c68c0c7f39b5" providerId="ADAL" clId="{DEFD4892-C00C-4505-9EA0-A13D5C36C559}" dt="2025-02-06T19:57:56.589" v="4084" actId="478"/>
          <ac:spMkLst>
            <pc:docMk/>
            <pc:sldMk cId="3124669181" sldId="363"/>
            <ac:spMk id="14" creationId="{856D67A4-BAAD-4EF9-082B-3BF5A29F9431}"/>
          </ac:spMkLst>
        </pc:spChg>
        <pc:spChg chg="mod">
          <ac:chgData name="Bernini, Katia" userId="c2b4888c-b2cd-4b2f-a9d7-c68c0c7f39b5" providerId="ADAL" clId="{DEFD4892-C00C-4505-9EA0-A13D5C36C559}" dt="2025-02-06T19:58:17.064" v="4088" actId="1076"/>
          <ac:spMkLst>
            <pc:docMk/>
            <pc:sldMk cId="3124669181" sldId="363"/>
            <ac:spMk id="20" creationId="{B8512C35-A455-A605-4057-4CA5EB268EEA}"/>
          </ac:spMkLst>
        </pc:spChg>
        <pc:spChg chg="mod">
          <ac:chgData name="Bernini, Katia" userId="c2b4888c-b2cd-4b2f-a9d7-c68c0c7f39b5" providerId="ADAL" clId="{DEFD4892-C00C-4505-9EA0-A13D5C36C559}" dt="2025-02-06T19:58:17.064" v="4088" actId="1076"/>
          <ac:spMkLst>
            <pc:docMk/>
            <pc:sldMk cId="3124669181" sldId="363"/>
            <ac:spMk id="28" creationId="{A64AE761-3A61-ED93-D348-F6C4F1E024FE}"/>
          </ac:spMkLst>
        </pc:spChg>
        <pc:picChg chg="add del mod">
          <ac:chgData name="Bernini, Katia" userId="c2b4888c-b2cd-4b2f-a9d7-c68c0c7f39b5" providerId="ADAL" clId="{DEFD4892-C00C-4505-9EA0-A13D5C36C559}" dt="2025-02-06T19:58:56.133" v="4143" actId="478"/>
          <ac:picMkLst>
            <pc:docMk/>
            <pc:sldMk cId="3124669181" sldId="363"/>
            <ac:picMk id="4" creationId="{04446D8B-E236-BE33-DCAF-BDCCA19BF162}"/>
          </ac:picMkLst>
        </pc:picChg>
        <pc:picChg chg="add mod">
          <ac:chgData name="Bernini, Katia" userId="c2b4888c-b2cd-4b2f-a9d7-c68c0c7f39b5" providerId="ADAL" clId="{DEFD4892-C00C-4505-9EA0-A13D5C36C559}" dt="2025-02-06T20:19:29.411" v="4776" actId="1076"/>
          <ac:picMkLst>
            <pc:docMk/>
            <pc:sldMk cId="3124669181" sldId="363"/>
            <ac:picMk id="8" creationId="{1EE7F451-3BC5-E287-D6E9-570650296398}"/>
          </ac:picMkLst>
        </pc:picChg>
        <pc:picChg chg="add del mod">
          <ac:chgData name="Bernini, Katia" userId="c2b4888c-b2cd-4b2f-a9d7-c68c0c7f39b5" providerId="ADAL" clId="{DEFD4892-C00C-4505-9EA0-A13D5C36C559}" dt="2025-02-06T20:06:50.512" v="4512" actId="478"/>
          <ac:picMkLst>
            <pc:docMk/>
            <pc:sldMk cId="3124669181" sldId="363"/>
            <ac:picMk id="11" creationId="{F54412B1-6CA7-1CC1-2C96-55BD6CAF9338}"/>
          </ac:picMkLst>
        </pc:picChg>
        <pc:picChg chg="del">
          <ac:chgData name="Bernini, Katia" userId="c2b4888c-b2cd-4b2f-a9d7-c68c0c7f39b5" providerId="ADAL" clId="{DEFD4892-C00C-4505-9EA0-A13D5C36C559}" dt="2025-02-06T19:57:55.278" v="4083" actId="478"/>
          <ac:picMkLst>
            <pc:docMk/>
            <pc:sldMk cId="3124669181" sldId="363"/>
            <ac:picMk id="18" creationId="{55F58149-AA19-9206-8E43-83DDA84F8295}"/>
          </ac:picMkLst>
        </pc:picChg>
        <pc:picChg chg="mod modCrop">
          <ac:chgData name="Bernini, Katia" userId="c2b4888c-b2cd-4b2f-a9d7-c68c0c7f39b5" providerId="ADAL" clId="{DEFD4892-C00C-4505-9EA0-A13D5C36C559}" dt="2025-02-06T20:19:16.350" v="4773" actId="732"/>
          <ac:picMkLst>
            <pc:docMk/>
            <pc:sldMk cId="3124669181" sldId="363"/>
            <ac:picMk id="27" creationId="{5E601A94-B7F7-620D-DA59-CB3C9191C543}"/>
          </ac:picMkLst>
        </pc:picChg>
        <pc:cxnChg chg="del">
          <ac:chgData name="Bernini, Katia" userId="c2b4888c-b2cd-4b2f-a9d7-c68c0c7f39b5" providerId="ADAL" clId="{DEFD4892-C00C-4505-9EA0-A13D5C36C559}" dt="2025-02-06T19:58:13.460" v="4087" actId="478"/>
          <ac:cxnSpMkLst>
            <pc:docMk/>
            <pc:sldMk cId="3124669181" sldId="363"/>
            <ac:cxnSpMk id="34" creationId="{D5E41C55-DD4E-CA4D-3A37-60AFDB40FA7A}"/>
          </ac:cxnSpMkLst>
        </pc:cxnChg>
      </pc:sldChg>
      <pc:sldChg chg="addSp delSp modSp add del mod ord">
        <pc:chgData name="Bernini, Katia" userId="c2b4888c-b2cd-4b2f-a9d7-c68c0c7f39b5" providerId="ADAL" clId="{DEFD4892-C00C-4505-9EA0-A13D5C36C559}" dt="2025-02-06T19:47:08.173" v="3712" actId="47"/>
        <pc:sldMkLst>
          <pc:docMk/>
          <pc:sldMk cId="3500431364" sldId="363"/>
        </pc:sldMkLst>
        <pc:spChg chg="del mod">
          <ac:chgData name="Bernini, Katia" userId="c2b4888c-b2cd-4b2f-a9d7-c68c0c7f39b5" providerId="ADAL" clId="{DEFD4892-C00C-4505-9EA0-A13D5C36C559}" dt="2025-02-06T19:19:47.203" v="2985" actId="478"/>
          <ac:spMkLst>
            <pc:docMk/>
            <pc:sldMk cId="3500431364" sldId="363"/>
            <ac:spMk id="9" creationId="{F0D5FAA7-C88B-BD13-A057-B4C0D4895133}"/>
          </ac:spMkLst>
        </pc:spChg>
        <pc:spChg chg="add mod">
          <ac:chgData name="Bernini, Katia" userId="c2b4888c-b2cd-4b2f-a9d7-c68c0c7f39b5" providerId="ADAL" clId="{DEFD4892-C00C-4505-9EA0-A13D5C36C559}" dt="2025-02-06T19:20:14.966" v="2988"/>
          <ac:spMkLst>
            <pc:docMk/>
            <pc:sldMk cId="3500431364" sldId="363"/>
            <ac:spMk id="11" creationId="{CE4985ED-AC43-839D-065C-642FF45CAF19}"/>
          </ac:spMkLst>
        </pc:spChg>
        <pc:picChg chg="add del mod">
          <ac:chgData name="Bernini, Katia" userId="c2b4888c-b2cd-4b2f-a9d7-c68c0c7f39b5" providerId="ADAL" clId="{DEFD4892-C00C-4505-9EA0-A13D5C36C559}" dt="2025-02-06T19:38:14.610" v="3513" actId="21"/>
          <ac:picMkLst>
            <pc:docMk/>
            <pc:sldMk cId="3500431364" sldId="363"/>
            <ac:picMk id="4" creationId="{69E2D57D-C3DF-5F66-7E6D-443AE89DCC81}"/>
          </ac:picMkLst>
        </pc:picChg>
        <pc:picChg chg="add del mod">
          <ac:chgData name="Bernini, Katia" userId="c2b4888c-b2cd-4b2f-a9d7-c68c0c7f39b5" providerId="ADAL" clId="{DEFD4892-C00C-4505-9EA0-A13D5C36C559}" dt="2025-02-06T19:38:10.716" v="3512" actId="21"/>
          <ac:picMkLst>
            <pc:docMk/>
            <pc:sldMk cId="3500431364" sldId="363"/>
            <ac:picMk id="6" creationId="{655B5FE2-03A7-B0BA-70A2-EFCACE98B5BB}"/>
          </ac:picMkLst>
        </pc:picChg>
        <pc:picChg chg="del">
          <ac:chgData name="Bernini, Katia" userId="c2b4888c-b2cd-4b2f-a9d7-c68c0c7f39b5" providerId="ADAL" clId="{DEFD4892-C00C-4505-9EA0-A13D5C36C559}" dt="2025-02-05T21:23:06.630" v="2867" actId="478"/>
          <ac:picMkLst>
            <pc:docMk/>
            <pc:sldMk cId="3500431364" sldId="363"/>
            <ac:picMk id="8" creationId="{2095BF31-5971-800A-ED10-1C83595D2705}"/>
          </ac:picMkLst>
        </pc:picChg>
        <pc:picChg chg="add del mod ord">
          <ac:chgData name="Bernini, Katia" userId="c2b4888c-b2cd-4b2f-a9d7-c68c0c7f39b5" providerId="ADAL" clId="{DEFD4892-C00C-4505-9EA0-A13D5C36C559}" dt="2025-02-06T19:19:46.298" v="2984" actId="478"/>
          <ac:picMkLst>
            <pc:docMk/>
            <pc:sldMk cId="3500431364" sldId="363"/>
            <ac:picMk id="8" creationId="{D2FB5E88-C602-53A9-1970-BD731852B0C0}"/>
          </ac:picMkLst>
        </pc:picChg>
        <pc:picChg chg="add mod">
          <ac:chgData name="Bernini, Katia" userId="c2b4888c-b2cd-4b2f-a9d7-c68c0c7f39b5" providerId="ADAL" clId="{DEFD4892-C00C-4505-9EA0-A13D5C36C559}" dt="2025-02-06T19:20:14.966" v="2988"/>
          <ac:picMkLst>
            <pc:docMk/>
            <pc:sldMk cId="3500431364" sldId="363"/>
            <ac:picMk id="10" creationId="{684A6016-FE17-16CB-286A-5EEA8ADBBEEF}"/>
          </ac:picMkLst>
        </pc:picChg>
        <pc:picChg chg="del mod">
          <ac:chgData name="Bernini, Katia" userId="c2b4888c-b2cd-4b2f-a9d7-c68c0c7f39b5" providerId="ADAL" clId="{DEFD4892-C00C-4505-9EA0-A13D5C36C559}" dt="2025-02-06T19:38:21.402" v="3514" actId="21"/>
          <ac:picMkLst>
            <pc:docMk/>
            <pc:sldMk cId="3500431364" sldId="363"/>
            <ac:picMk id="16" creationId="{1B13C4E3-D7F2-7195-995A-C8BBAB773D89}"/>
          </ac:picMkLst>
        </pc:picChg>
      </pc:sldChg>
      <pc:sldChg chg="add del">
        <pc:chgData name="Bernini, Katia" userId="c2b4888c-b2cd-4b2f-a9d7-c68c0c7f39b5" providerId="ADAL" clId="{DEFD4892-C00C-4505-9EA0-A13D5C36C559}" dt="2025-02-06T19:18:11.186" v="2969"/>
        <pc:sldMkLst>
          <pc:docMk/>
          <pc:sldMk cId="700037275" sldId="364"/>
        </pc:sldMkLst>
      </pc:sldChg>
      <pc:sldChg chg="addSp delSp modSp add mod">
        <pc:chgData name="Bernini, Katia" userId="c2b4888c-b2cd-4b2f-a9d7-c68c0c7f39b5" providerId="ADAL" clId="{DEFD4892-C00C-4505-9EA0-A13D5C36C559}" dt="2025-02-06T20:19:49.104" v="4777" actId="1076"/>
        <pc:sldMkLst>
          <pc:docMk/>
          <pc:sldMk cId="4152702224" sldId="364"/>
        </pc:sldMkLst>
        <pc:spChg chg="mod">
          <ac:chgData name="Bernini, Katia" userId="c2b4888c-b2cd-4b2f-a9d7-c68c0c7f39b5" providerId="ADAL" clId="{DEFD4892-C00C-4505-9EA0-A13D5C36C559}" dt="2025-02-06T20:09:55.302" v="4672" actId="20577"/>
          <ac:spMkLst>
            <pc:docMk/>
            <pc:sldMk cId="4152702224" sldId="364"/>
            <ac:spMk id="7" creationId="{4DB19BC8-5D89-4905-D334-D91AC146EBBD}"/>
          </ac:spMkLst>
        </pc:spChg>
        <pc:spChg chg="add mod">
          <ac:chgData name="Bernini, Katia" userId="c2b4888c-b2cd-4b2f-a9d7-c68c0c7f39b5" providerId="ADAL" clId="{DEFD4892-C00C-4505-9EA0-A13D5C36C559}" dt="2025-02-06T20:09:39.529" v="4664" actId="14100"/>
          <ac:spMkLst>
            <pc:docMk/>
            <pc:sldMk cId="4152702224" sldId="364"/>
            <ac:spMk id="10" creationId="{68FB5E94-8697-1568-99FC-D894A6BB21B7}"/>
          </ac:spMkLst>
        </pc:spChg>
        <pc:spChg chg="add mod">
          <ac:chgData name="Bernini, Katia" userId="c2b4888c-b2cd-4b2f-a9d7-c68c0c7f39b5" providerId="ADAL" clId="{DEFD4892-C00C-4505-9EA0-A13D5C36C559}" dt="2025-02-06T20:19:49.104" v="4777" actId="1076"/>
          <ac:spMkLst>
            <pc:docMk/>
            <pc:sldMk cId="4152702224" sldId="364"/>
            <ac:spMk id="11" creationId="{7D97FD84-AC58-50AD-01BC-48C7E0147E2F}"/>
          </ac:spMkLst>
        </pc:spChg>
        <pc:spChg chg="del mod">
          <ac:chgData name="Bernini, Katia" userId="c2b4888c-b2cd-4b2f-a9d7-c68c0c7f39b5" providerId="ADAL" clId="{DEFD4892-C00C-4505-9EA0-A13D5C36C559}" dt="2025-02-06T20:06:16.151" v="4506" actId="478"/>
          <ac:spMkLst>
            <pc:docMk/>
            <pc:sldMk cId="4152702224" sldId="364"/>
            <ac:spMk id="12" creationId="{4DEF83C4-20A9-0BB5-E10C-C1E57E71FEF3}"/>
          </ac:spMkLst>
        </pc:spChg>
        <pc:spChg chg="del">
          <ac:chgData name="Bernini, Katia" userId="c2b4888c-b2cd-4b2f-a9d7-c68c0c7f39b5" providerId="ADAL" clId="{DEFD4892-C00C-4505-9EA0-A13D5C36C559}" dt="2025-02-06T20:06:17.565" v="4508" actId="478"/>
          <ac:spMkLst>
            <pc:docMk/>
            <pc:sldMk cId="4152702224" sldId="364"/>
            <ac:spMk id="15" creationId="{253CD13B-8F56-DA81-7E09-EDBE78C9C5BE}"/>
          </ac:spMkLst>
        </pc:spChg>
        <pc:picChg chg="add mod">
          <ac:chgData name="Bernini, Katia" userId="c2b4888c-b2cd-4b2f-a9d7-c68c0c7f39b5" providerId="ADAL" clId="{DEFD4892-C00C-4505-9EA0-A13D5C36C559}" dt="2025-02-06T20:08:01.251" v="4536" actId="1076"/>
          <ac:picMkLst>
            <pc:docMk/>
            <pc:sldMk cId="4152702224" sldId="364"/>
            <ac:picMk id="5" creationId="{1B13C4E3-D7F2-7195-995A-C8BBAB773D89}"/>
          </ac:picMkLst>
        </pc:picChg>
        <pc:picChg chg="del">
          <ac:chgData name="Bernini, Katia" userId="c2b4888c-b2cd-4b2f-a9d7-c68c0c7f39b5" providerId="ADAL" clId="{DEFD4892-C00C-4505-9EA0-A13D5C36C559}" dt="2025-02-06T20:06:15.262" v="4504" actId="478"/>
          <ac:picMkLst>
            <pc:docMk/>
            <pc:sldMk cId="4152702224" sldId="364"/>
            <ac:picMk id="6" creationId="{9926458D-C7F9-915A-BF63-1BE139F188D0}"/>
          </ac:picMkLst>
        </pc:picChg>
        <pc:picChg chg="add mod modCrop">
          <ac:chgData name="Bernini, Katia" userId="c2b4888c-b2cd-4b2f-a9d7-c68c0c7f39b5" providerId="ADAL" clId="{DEFD4892-C00C-4505-9EA0-A13D5C36C559}" dt="2025-02-06T20:19:49.104" v="4777" actId="1076"/>
          <ac:picMkLst>
            <pc:docMk/>
            <pc:sldMk cId="4152702224" sldId="364"/>
            <ac:picMk id="8" creationId="{655B5FE2-03A7-B0BA-70A2-EFCACE98B5BB}"/>
          </ac:picMkLst>
        </pc:picChg>
        <pc:picChg chg="del">
          <ac:chgData name="Bernini, Katia" userId="c2b4888c-b2cd-4b2f-a9d7-c68c0c7f39b5" providerId="ADAL" clId="{DEFD4892-C00C-4505-9EA0-A13D5C36C559}" dt="2025-02-06T20:06:16.845" v="4507" actId="478"/>
          <ac:picMkLst>
            <pc:docMk/>
            <pc:sldMk cId="4152702224" sldId="364"/>
            <ac:picMk id="9" creationId="{AA37F80C-96A9-9DB9-A5D9-73D6408C046B}"/>
          </ac:picMkLst>
        </pc:picChg>
      </pc:sldChg>
      <pc:sldChg chg="addSp delSp modSp add mod">
        <pc:chgData name="Bernini, Katia" userId="c2b4888c-b2cd-4b2f-a9d7-c68c0c7f39b5" providerId="ADAL" clId="{DEFD4892-C00C-4505-9EA0-A13D5C36C559}" dt="2025-02-06T20:57:57.447" v="5914" actId="20577"/>
        <pc:sldMkLst>
          <pc:docMk/>
          <pc:sldMk cId="4277440362" sldId="365"/>
        </pc:sldMkLst>
        <pc:spChg chg="mod">
          <ac:chgData name="Bernini, Katia" userId="c2b4888c-b2cd-4b2f-a9d7-c68c0c7f39b5" providerId="ADAL" clId="{DEFD4892-C00C-4505-9EA0-A13D5C36C559}" dt="2025-02-06T20:57:57.447" v="5914" actId="20577"/>
          <ac:spMkLst>
            <pc:docMk/>
            <pc:sldMk cId="4277440362" sldId="365"/>
            <ac:spMk id="7" creationId="{3D0FBC25-CC89-C979-A142-D47A41613D3E}"/>
          </ac:spMkLst>
        </pc:spChg>
        <pc:spChg chg="add mod">
          <ac:chgData name="Bernini, Katia" userId="c2b4888c-b2cd-4b2f-a9d7-c68c0c7f39b5" providerId="ADAL" clId="{DEFD4892-C00C-4505-9EA0-A13D5C36C559}" dt="2025-02-06T20:57:15.832" v="5839" actId="1076"/>
          <ac:spMkLst>
            <pc:docMk/>
            <pc:sldMk cId="4277440362" sldId="365"/>
            <ac:spMk id="12" creationId="{76D24C9A-66C4-7F74-A3B4-745C6DEC2F62}"/>
          </ac:spMkLst>
        </pc:spChg>
        <pc:spChg chg="add mod">
          <ac:chgData name="Bernini, Katia" userId="c2b4888c-b2cd-4b2f-a9d7-c68c0c7f39b5" providerId="ADAL" clId="{DEFD4892-C00C-4505-9EA0-A13D5C36C559}" dt="2025-02-06T20:57:15.832" v="5839" actId="1076"/>
          <ac:spMkLst>
            <pc:docMk/>
            <pc:sldMk cId="4277440362" sldId="365"/>
            <ac:spMk id="17" creationId="{C2F09111-02F9-6ED9-7A77-234E5CD84518}"/>
          </ac:spMkLst>
        </pc:spChg>
        <pc:spChg chg="del">
          <ac:chgData name="Bernini, Katia" userId="c2b4888c-b2cd-4b2f-a9d7-c68c0c7f39b5" providerId="ADAL" clId="{DEFD4892-C00C-4505-9EA0-A13D5C36C559}" dt="2025-02-06T20:49:32.784" v="5507" actId="478"/>
          <ac:spMkLst>
            <pc:docMk/>
            <pc:sldMk cId="4277440362" sldId="365"/>
            <ac:spMk id="20" creationId="{849D0FED-FF14-16FE-253F-AD88A43D410B}"/>
          </ac:spMkLst>
        </pc:spChg>
        <pc:spChg chg="del">
          <ac:chgData name="Bernini, Katia" userId="c2b4888c-b2cd-4b2f-a9d7-c68c0c7f39b5" providerId="ADAL" clId="{DEFD4892-C00C-4505-9EA0-A13D5C36C559}" dt="2025-02-06T20:53:26.720" v="5766" actId="478"/>
          <ac:spMkLst>
            <pc:docMk/>
            <pc:sldMk cId="4277440362" sldId="365"/>
            <ac:spMk id="21" creationId="{550D7FF9-B1D8-14D8-9B8A-8E7877B958B6}"/>
          </ac:spMkLst>
        </pc:spChg>
        <pc:spChg chg="del">
          <ac:chgData name="Bernini, Katia" userId="c2b4888c-b2cd-4b2f-a9d7-c68c0c7f39b5" providerId="ADAL" clId="{DEFD4892-C00C-4505-9EA0-A13D5C36C559}" dt="2025-02-06T20:49:31.281" v="5506" actId="478"/>
          <ac:spMkLst>
            <pc:docMk/>
            <pc:sldMk cId="4277440362" sldId="365"/>
            <ac:spMk id="22" creationId="{C992199B-43B8-B53C-EF69-30C45CEEC62B}"/>
          </ac:spMkLst>
        </pc:spChg>
        <pc:spChg chg="mod ord">
          <ac:chgData name="Bernini, Katia" userId="c2b4888c-b2cd-4b2f-a9d7-c68c0c7f39b5" providerId="ADAL" clId="{DEFD4892-C00C-4505-9EA0-A13D5C36C559}" dt="2025-02-06T20:57:15.832" v="5839" actId="1076"/>
          <ac:spMkLst>
            <pc:docMk/>
            <pc:sldMk cId="4277440362" sldId="365"/>
            <ac:spMk id="23" creationId="{2C97B149-35CA-F25C-630C-963E037F6740}"/>
          </ac:spMkLst>
        </pc:spChg>
        <pc:spChg chg="add mod">
          <ac:chgData name="Bernini, Katia" userId="c2b4888c-b2cd-4b2f-a9d7-c68c0c7f39b5" providerId="ADAL" clId="{DEFD4892-C00C-4505-9EA0-A13D5C36C559}" dt="2025-02-06T20:57:15.832" v="5839" actId="1076"/>
          <ac:spMkLst>
            <pc:docMk/>
            <pc:sldMk cId="4277440362" sldId="365"/>
            <ac:spMk id="24" creationId="{CA2147BD-4611-E07D-D2D9-A96FE1F90B53}"/>
          </ac:spMkLst>
        </pc:spChg>
        <pc:grpChg chg="add mod">
          <ac:chgData name="Bernini, Katia" userId="c2b4888c-b2cd-4b2f-a9d7-c68c0c7f39b5" providerId="ADAL" clId="{DEFD4892-C00C-4505-9EA0-A13D5C36C559}" dt="2025-02-06T20:57:15.832" v="5839" actId="1076"/>
          <ac:grpSpMkLst>
            <pc:docMk/>
            <pc:sldMk cId="4277440362" sldId="365"/>
            <ac:grpSpMk id="11" creationId="{A7C1AB58-5F2E-F3F4-E5C5-39267A1A37E4}"/>
          </ac:grpSpMkLst>
        </pc:grpChg>
        <pc:picChg chg="add mod modCrop">
          <ac:chgData name="Bernini, Katia" userId="c2b4888c-b2cd-4b2f-a9d7-c68c0c7f39b5" providerId="ADAL" clId="{DEFD4892-C00C-4505-9EA0-A13D5C36C559}" dt="2025-02-06T20:49:25.321" v="5504" actId="164"/>
          <ac:picMkLst>
            <pc:docMk/>
            <pc:sldMk cId="4277440362" sldId="365"/>
            <ac:picMk id="4" creationId="{0C30C921-A7A3-9CDE-843B-C141D98C807F}"/>
          </ac:picMkLst>
        </pc:picChg>
        <pc:picChg chg="del">
          <ac:chgData name="Bernini, Katia" userId="c2b4888c-b2cd-4b2f-a9d7-c68c0c7f39b5" providerId="ADAL" clId="{DEFD4892-C00C-4505-9EA0-A13D5C36C559}" dt="2025-02-06T20:49:30.111" v="5505" actId="478"/>
          <ac:picMkLst>
            <pc:docMk/>
            <pc:sldMk cId="4277440362" sldId="365"/>
            <ac:picMk id="6" creationId="{A1A85688-125C-B7FF-D730-77D75D1033CF}"/>
          </ac:picMkLst>
        </pc:picChg>
        <pc:picChg chg="add mod">
          <ac:chgData name="Bernini, Katia" userId="c2b4888c-b2cd-4b2f-a9d7-c68c0c7f39b5" providerId="ADAL" clId="{DEFD4892-C00C-4505-9EA0-A13D5C36C559}" dt="2025-02-06T20:49:19.611" v="5503" actId="571"/>
          <ac:picMkLst>
            <pc:docMk/>
            <pc:sldMk cId="4277440362" sldId="365"/>
            <ac:picMk id="8" creationId="{9208F6C8-A5DC-6514-B948-93FA7884558F}"/>
          </ac:picMkLst>
        </pc:picChg>
        <pc:picChg chg="add mod">
          <ac:chgData name="Bernini, Katia" userId="c2b4888c-b2cd-4b2f-a9d7-c68c0c7f39b5" providerId="ADAL" clId="{DEFD4892-C00C-4505-9EA0-A13D5C36C559}" dt="2025-02-06T20:49:19.611" v="5503" actId="571"/>
          <ac:picMkLst>
            <pc:docMk/>
            <pc:sldMk cId="4277440362" sldId="365"/>
            <ac:picMk id="9" creationId="{DF30954C-29C7-3F36-FAAC-8514ACFC2162}"/>
          </ac:picMkLst>
        </pc:picChg>
        <pc:picChg chg="mod modCrop">
          <ac:chgData name="Bernini, Katia" userId="c2b4888c-b2cd-4b2f-a9d7-c68c0c7f39b5" providerId="ADAL" clId="{DEFD4892-C00C-4505-9EA0-A13D5C36C559}" dt="2025-02-06T20:49:25.321" v="5504" actId="164"/>
          <ac:picMkLst>
            <pc:docMk/>
            <pc:sldMk cId="4277440362" sldId="365"/>
            <ac:picMk id="10" creationId="{01208A65-4476-1E40-6CB2-CD519D10E14D}"/>
          </ac:picMkLst>
        </pc:picChg>
        <pc:picChg chg="add del mod modCrop">
          <ac:chgData name="Bernini, Katia" userId="c2b4888c-b2cd-4b2f-a9d7-c68c0c7f39b5" providerId="ADAL" clId="{DEFD4892-C00C-4505-9EA0-A13D5C36C559}" dt="2025-02-06T20:51:40.092" v="5586" actId="478"/>
          <ac:picMkLst>
            <pc:docMk/>
            <pc:sldMk cId="4277440362" sldId="365"/>
            <ac:picMk id="13" creationId="{2F798B67-65C9-6771-1BE8-7999FCEC13A1}"/>
          </ac:picMkLst>
        </pc:picChg>
        <pc:picChg chg="add del mod modCrop">
          <ac:chgData name="Bernini, Katia" userId="c2b4888c-b2cd-4b2f-a9d7-c68c0c7f39b5" providerId="ADAL" clId="{DEFD4892-C00C-4505-9EA0-A13D5C36C559}" dt="2025-02-06T20:53:52.519" v="5768" actId="478"/>
          <ac:picMkLst>
            <pc:docMk/>
            <pc:sldMk cId="4277440362" sldId="365"/>
            <ac:picMk id="14" creationId="{9B482119-717C-3A39-80B3-A6FB35FD39F4}"/>
          </ac:picMkLst>
        </pc:picChg>
        <pc:picChg chg="add mod">
          <ac:chgData name="Bernini, Katia" userId="c2b4888c-b2cd-4b2f-a9d7-c68c0c7f39b5" providerId="ADAL" clId="{DEFD4892-C00C-4505-9EA0-A13D5C36C559}" dt="2025-02-06T20:57:15.832" v="5839" actId="1076"/>
          <ac:picMkLst>
            <pc:docMk/>
            <pc:sldMk cId="4277440362" sldId="365"/>
            <ac:picMk id="16" creationId="{2C1004B7-B53D-E873-16B2-4C4E8C9D1054}"/>
          </ac:picMkLst>
        </pc:picChg>
        <pc:picChg chg="add mod">
          <ac:chgData name="Bernini, Katia" userId="c2b4888c-b2cd-4b2f-a9d7-c68c0c7f39b5" providerId="ADAL" clId="{DEFD4892-C00C-4505-9EA0-A13D5C36C559}" dt="2025-02-06T20:57:15.832" v="5839" actId="1076"/>
          <ac:picMkLst>
            <pc:docMk/>
            <pc:sldMk cId="4277440362" sldId="365"/>
            <ac:picMk id="19" creationId="{FCF0029B-F325-0040-AB3F-E138447E9B63}"/>
          </ac:picMkLst>
        </pc:picChg>
      </pc:sldChg>
      <pc:sldChg chg="addSp delSp modSp add mod">
        <pc:chgData name="Bernini, Katia" userId="c2b4888c-b2cd-4b2f-a9d7-c68c0c7f39b5" providerId="ADAL" clId="{DEFD4892-C00C-4505-9EA0-A13D5C36C559}" dt="2025-02-06T21:14:25.069" v="6925" actId="33524"/>
        <pc:sldMkLst>
          <pc:docMk/>
          <pc:sldMk cId="667599786" sldId="366"/>
        </pc:sldMkLst>
        <pc:spChg chg="mod">
          <ac:chgData name="Bernini, Katia" userId="c2b4888c-b2cd-4b2f-a9d7-c68c0c7f39b5" providerId="ADAL" clId="{DEFD4892-C00C-4505-9EA0-A13D5C36C559}" dt="2025-02-06T21:14:25.069" v="6925" actId="33524"/>
          <ac:spMkLst>
            <pc:docMk/>
            <pc:sldMk cId="667599786" sldId="366"/>
            <ac:spMk id="7" creationId="{E0A52C5A-BC18-A6C4-7982-828A58784841}"/>
          </ac:spMkLst>
        </pc:spChg>
        <pc:spChg chg="del">
          <ac:chgData name="Bernini, Katia" userId="c2b4888c-b2cd-4b2f-a9d7-c68c0c7f39b5" providerId="ADAL" clId="{DEFD4892-C00C-4505-9EA0-A13D5C36C559}" dt="2025-02-06T21:02:46.472" v="5968" actId="478"/>
          <ac:spMkLst>
            <pc:docMk/>
            <pc:sldMk cId="667599786" sldId="366"/>
            <ac:spMk id="12" creationId="{C77EECB8-8B8F-EAEE-241F-D144EE291491}"/>
          </ac:spMkLst>
        </pc:spChg>
        <pc:spChg chg="mod">
          <ac:chgData name="Bernini, Katia" userId="c2b4888c-b2cd-4b2f-a9d7-c68c0c7f39b5" providerId="ADAL" clId="{DEFD4892-C00C-4505-9EA0-A13D5C36C559}" dt="2025-02-06T21:09:20.576" v="6467" actId="14100"/>
          <ac:spMkLst>
            <pc:docMk/>
            <pc:sldMk cId="667599786" sldId="366"/>
            <ac:spMk id="23" creationId="{073B3D70-2DE5-2EC4-58FE-026E7266B865}"/>
          </ac:spMkLst>
        </pc:spChg>
        <pc:grpChg chg="del">
          <ac:chgData name="Bernini, Katia" userId="c2b4888c-b2cd-4b2f-a9d7-c68c0c7f39b5" providerId="ADAL" clId="{DEFD4892-C00C-4505-9EA0-A13D5C36C559}" dt="2025-02-06T21:02:38.064" v="5963" actId="478"/>
          <ac:grpSpMkLst>
            <pc:docMk/>
            <pc:sldMk cId="667599786" sldId="366"/>
            <ac:grpSpMk id="11" creationId="{5BBBC4E5-8D03-30BC-0CFD-0BD490E179BD}"/>
          </ac:grpSpMkLst>
        </pc:grpChg>
        <pc:picChg chg="add mod ord">
          <ac:chgData name="Bernini, Katia" userId="c2b4888c-b2cd-4b2f-a9d7-c68c0c7f39b5" providerId="ADAL" clId="{DEFD4892-C00C-4505-9EA0-A13D5C36C559}" dt="2025-02-06T21:02:48.369" v="5969" actId="167"/>
          <ac:picMkLst>
            <pc:docMk/>
            <pc:sldMk cId="667599786" sldId="366"/>
            <ac:picMk id="8" creationId="{1A39A834-B287-9686-C2E5-C0C0083F9A3C}"/>
          </ac:picMkLst>
        </pc:picChg>
        <pc:picChg chg="add del mod">
          <ac:chgData name="Bernini, Katia" userId="c2b4888c-b2cd-4b2f-a9d7-c68c0c7f39b5" providerId="ADAL" clId="{DEFD4892-C00C-4505-9EA0-A13D5C36C559}" dt="2025-02-06T21:10:10.554" v="6469" actId="478"/>
          <ac:picMkLst>
            <pc:docMk/>
            <pc:sldMk cId="667599786" sldId="366"/>
            <ac:picMk id="9" creationId="{3C802148-99CD-81DA-F4FD-57E17018C898}"/>
          </ac:picMkLst>
        </pc:picChg>
        <pc:picChg chg="add mod">
          <ac:chgData name="Bernini, Katia" userId="c2b4888c-b2cd-4b2f-a9d7-c68c0c7f39b5" providerId="ADAL" clId="{DEFD4892-C00C-4505-9EA0-A13D5C36C559}" dt="2025-02-06T21:10:18.052" v="6473" actId="1076"/>
          <ac:picMkLst>
            <pc:docMk/>
            <pc:sldMk cId="667599786" sldId="366"/>
            <ac:picMk id="14" creationId="{4E273917-7A97-54C5-76C3-0A2037DF8B70}"/>
          </ac:picMkLst>
        </pc:picChg>
      </pc:sldChg>
      <pc:sldChg chg="addSp delSp modSp add mod">
        <pc:chgData name="Bernini, Katia" userId="c2b4888c-b2cd-4b2f-a9d7-c68c0c7f39b5" providerId="ADAL" clId="{DEFD4892-C00C-4505-9EA0-A13D5C36C559}" dt="2025-02-06T21:08:58.450" v="6466" actId="20577"/>
        <pc:sldMkLst>
          <pc:docMk/>
          <pc:sldMk cId="329823460" sldId="367"/>
        </pc:sldMkLst>
        <pc:spChg chg="mod">
          <ac:chgData name="Bernini, Katia" userId="c2b4888c-b2cd-4b2f-a9d7-c68c0c7f39b5" providerId="ADAL" clId="{DEFD4892-C00C-4505-9EA0-A13D5C36C559}" dt="2025-02-06T21:08:58.450" v="6466" actId="20577"/>
          <ac:spMkLst>
            <pc:docMk/>
            <pc:sldMk cId="329823460" sldId="367"/>
            <ac:spMk id="7" creationId="{C436D1D6-028B-10EF-A05C-A3E969AAD2C8}"/>
          </ac:spMkLst>
        </pc:spChg>
        <pc:spChg chg="mod ord">
          <ac:chgData name="Bernini, Katia" userId="c2b4888c-b2cd-4b2f-a9d7-c68c0c7f39b5" providerId="ADAL" clId="{DEFD4892-C00C-4505-9EA0-A13D5C36C559}" dt="2025-02-06T21:07:07.163" v="6272" actId="14100"/>
          <ac:spMkLst>
            <pc:docMk/>
            <pc:sldMk cId="329823460" sldId="367"/>
            <ac:spMk id="9" creationId="{166F494D-D6FD-FAFE-3ADE-09B3F9639DC2}"/>
          </ac:spMkLst>
        </pc:spChg>
        <pc:spChg chg="del mod">
          <ac:chgData name="Bernini, Katia" userId="c2b4888c-b2cd-4b2f-a9d7-c68c0c7f39b5" providerId="ADAL" clId="{DEFD4892-C00C-4505-9EA0-A13D5C36C559}" dt="2025-02-06T21:07:32.857" v="6274" actId="478"/>
          <ac:spMkLst>
            <pc:docMk/>
            <pc:sldMk cId="329823460" sldId="367"/>
            <ac:spMk id="10" creationId="{130A9A3D-72D2-CCBC-EBCD-E7A32869B058}"/>
          </ac:spMkLst>
        </pc:spChg>
        <pc:spChg chg="del">
          <ac:chgData name="Bernini, Katia" userId="c2b4888c-b2cd-4b2f-a9d7-c68c0c7f39b5" providerId="ADAL" clId="{DEFD4892-C00C-4505-9EA0-A13D5C36C559}" dt="2025-02-06T21:06:41.009" v="6258" actId="478"/>
          <ac:spMkLst>
            <pc:docMk/>
            <pc:sldMk cId="329823460" sldId="367"/>
            <ac:spMk id="20" creationId="{C3C33435-1EEB-2DFE-B4DD-BA154EE9E14D}"/>
          </ac:spMkLst>
        </pc:spChg>
        <pc:spChg chg="del">
          <ac:chgData name="Bernini, Katia" userId="c2b4888c-b2cd-4b2f-a9d7-c68c0c7f39b5" providerId="ADAL" clId="{DEFD4892-C00C-4505-9EA0-A13D5C36C559}" dt="2025-02-06T21:06:41.712" v="6259" actId="478"/>
          <ac:spMkLst>
            <pc:docMk/>
            <pc:sldMk cId="329823460" sldId="367"/>
            <ac:spMk id="28" creationId="{F2D09A9C-2001-6AB0-7322-464817A3DC7D}"/>
          </ac:spMkLst>
        </pc:spChg>
        <pc:picChg chg="add mod">
          <ac:chgData name="Bernini, Katia" userId="c2b4888c-b2cd-4b2f-a9d7-c68c0c7f39b5" providerId="ADAL" clId="{DEFD4892-C00C-4505-9EA0-A13D5C36C559}" dt="2025-02-06T21:06:51.991" v="6265" actId="14100"/>
          <ac:picMkLst>
            <pc:docMk/>
            <pc:sldMk cId="329823460" sldId="367"/>
            <ac:picMk id="4" creationId="{F54412B1-6CA7-1CC1-2C96-55BD6CAF9338}"/>
          </ac:picMkLst>
        </pc:picChg>
        <pc:picChg chg="del">
          <ac:chgData name="Bernini, Katia" userId="c2b4888c-b2cd-4b2f-a9d7-c68c0c7f39b5" providerId="ADAL" clId="{DEFD4892-C00C-4505-9EA0-A13D5C36C559}" dt="2025-02-06T21:06:39.401" v="6257" actId="478"/>
          <ac:picMkLst>
            <pc:docMk/>
            <pc:sldMk cId="329823460" sldId="367"/>
            <ac:picMk id="8" creationId="{CB50E2BB-3291-C2D6-FA0D-9FDC70984453}"/>
          </ac:picMkLst>
        </pc:picChg>
        <pc:picChg chg="del">
          <ac:chgData name="Bernini, Katia" userId="c2b4888c-b2cd-4b2f-a9d7-c68c0c7f39b5" providerId="ADAL" clId="{DEFD4892-C00C-4505-9EA0-A13D5C36C559}" dt="2025-02-06T21:06:23.195" v="6252" actId="478"/>
          <ac:picMkLst>
            <pc:docMk/>
            <pc:sldMk cId="329823460" sldId="367"/>
            <ac:picMk id="27" creationId="{0294B214-2439-AD67-1508-1AD6E61FAB3A}"/>
          </ac:picMkLst>
        </pc:picChg>
      </pc:sldChg>
    </pc:docChg>
  </pc:docChgLst>
  <pc:docChgLst>
    <pc:chgData name="Tran, Khang" userId="S::ktr03@int.hrs.com::8f04173b-4862-47e5-b6ca-7cc6f755c465" providerId="AD" clId="Web-{761E1036-8277-A18C-F2F5-D31852D40DC6}"/>
    <pc:docChg chg="modSld">
      <pc:chgData name="Tran, Khang" userId="S::ktr03@int.hrs.com::8f04173b-4862-47e5-b6ca-7cc6f755c465" providerId="AD" clId="Web-{761E1036-8277-A18C-F2F5-D31852D40DC6}" dt="2024-06-24T10:56:31.044" v="1" actId="1076"/>
      <pc:docMkLst>
        <pc:docMk/>
      </pc:docMkLst>
      <pc:sldChg chg="modSp">
        <pc:chgData name="Tran, Khang" userId="S::ktr03@int.hrs.com::8f04173b-4862-47e5-b6ca-7cc6f755c465" providerId="AD" clId="Web-{761E1036-8277-A18C-F2F5-D31852D40DC6}" dt="2024-06-24T10:56:31.044" v="1" actId="1076"/>
        <pc:sldMkLst>
          <pc:docMk/>
          <pc:sldMk cId="2147662981" sldId="356"/>
        </pc:sldMkLst>
      </pc:sldChg>
    </pc:docChg>
  </pc:docChgLst>
  <pc:docChgLst>
    <pc:chgData name="Bernini, Katia" userId="S::kbe03@int.hrs.com::c2b4888c-b2cd-4b2f-a9d7-c68c0c7f39b5" providerId="AD" clId="Web-{8772B0D5-FAF8-CB81-F381-F48091639B09}"/>
    <pc:docChg chg="mod addSld delSld modSld modMainMaster">
      <pc:chgData name="Bernini, Katia" userId="S::kbe03@int.hrs.com::c2b4888c-b2cd-4b2f-a9d7-c68c0c7f39b5" providerId="AD" clId="Web-{8772B0D5-FAF8-CB81-F381-F48091639B09}" dt="2024-06-20T14:57:49.326" v="298"/>
      <pc:docMkLst>
        <pc:docMk/>
      </pc:docMkLst>
      <pc:sldChg chg="addSp delSp modSp">
        <pc:chgData name="Bernini, Katia" userId="S::kbe03@int.hrs.com::c2b4888c-b2cd-4b2f-a9d7-c68c0c7f39b5" providerId="AD" clId="Web-{8772B0D5-FAF8-CB81-F381-F48091639B09}" dt="2024-06-20T14:57:22.232" v="296" actId="20577"/>
        <pc:sldMkLst>
          <pc:docMk/>
          <pc:sldMk cId="770217058" sldId="317"/>
        </pc:sldMkLst>
      </pc:sldChg>
      <pc:sldChg chg="del delCm modCm">
        <pc:chgData name="Bernini, Katia" userId="S::kbe03@int.hrs.com::c2b4888c-b2cd-4b2f-a9d7-c68c0c7f39b5" providerId="AD" clId="Web-{8772B0D5-FAF8-CB81-F381-F48091639B09}" dt="2024-06-20T14:38:29.054" v="35"/>
        <pc:sldMkLst>
          <pc:docMk/>
          <pc:sldMk cId="2560213236" sldId="323"/>
        </pc:sldMkLst>
        <pc:extLst>
          <p:ext xmlns:p="http://schemas.openxmlformats.org/presentationml/2006/main" uri="{D6D511B9-2390-475A-947B-AFAB55BFBCF1}">
            <pc226:cmChg xmlns:pc226="http://schemas.microsoft.com/office/powerpoint/2022/06/main/command" chg="del mod modRxn">
              <pc226:chgData name="Bernini, Katia" userId="S::kbe03@int.hrs.com::c2b4888c-b2cd-4b2f-a9d7-c68c0c7f39b5" providerId="AD" clId="Web-{8772B0D5-FAF8-CB81-F381-F48091639B09}" dt="2024-06-20T14:38:25.460" v="34"/>
              <pc2:cmMkLst xmlns:pc2="http://schemas.microsoft.com/office/powerpoint/2019/9/main/command">
                <pc:docMk/>
                <pc:sldMk cId="2560213236" sldId="323"/>
                <pc2:cmMk id="{C33BC87D-41F1-4CDA-8487-C444968B4393}"/>
              </pc2:cmMkLst>
            </pc226:cmChg>
          </p:ext>
        </pc:extLst>
      </pc:sldChg>
      <pc:sldChg chg="addSp delSp modSp">
        <pc:chgData name="Bernini, Katia" userId="S::kbe03@int.hrs.com::c2b4888c-b2cd-4b2f-a9d7-c68c0c7f39b5" providerId="AD" clId="Web-{8772B0D5-FAF8-CB81-F381-F48091639B09}" dt="2024-06-20T14:57:49.326" v="298"/>
        <pc:sldMkLst>
          <pc:docMk/>
          <pc:sldMk cId="295246807" sldId="337"/>
        </pc:sldMkLst>
      </pc:sldChg>
      <pc:sldChg chg="modSp">
        <pc:chgData name="Bernini, Katia" userId="S::kbe03@int.hrs.com::c2b4888c-b2cd-4b2f-a9d7-c68c0c7f39b5" providerId="AD" clId="Web-{8772B0D5-FAF8-CB81-F381-F48091639B09}" dt="2024-06-20T14:41:06.184" v="39" actId="1076"/>
        <pc:sldMkLst>
          <pc:docMk/>
          <pc:sldMk cId="4016287861" sldId="339"/>
        </pc:sldMkLst>
      </pc:sldChg>
      <pc:sldChg chg="modSp">
        <pc:chgData name="Bernini, Katia" userId="S::kbe03@int.hrs.com::c2b4888c-b2cd-4b2f-a9d7-c68c0c7f39b5" providerId="AD" clId="Web-{8772B0D5-FAF8-CB81-F381-F48091639B09}" dt="2024-06-20T14:41:18.934" v="41" actId="1076"/>
        <pc:sldMkLst>
          <pc:docMk/>
          <pc:sldMk cId="316276579" sldId="340"/>
        </pc:sldMkLst>
      </pc:sldChg>
      <pc:sldChg chg="delSp">
        <pc:chgData name="Bernini, Katia" userId="S::kbe03@int.hrs.com::c2b4888c-b2cd-4b2f-a9d7-c68c0c7f39b5" providerId="AD" clId="Web-{8772B0D5-FAF8-CB81-F381-F48091639B09}" dt="2024-06-20T14:41:29.481" v="42"/>
        <pc:sldMkLst>
          <pc:docMk/>
          <pc:sldMk cId="2598632089" sldId="341"/>
        </pc:sldMkLst>
      </pc:sldChg>
      <pc:sldChg chg="addSp delSp modSp">
        <pc:chgData name="Bernini, Katia" userId="S::kbe03@int.hrs.com::c2b4888c-b2cd-4b2f-a9d7-c68c0c7f39b5" providerId="AD" clId="Web-{8772B0D5-FAF8-CB81-F381-F48091639B09}" dt="2024-06-20T14:35:16.094" v="27" actId="20577"/>
        <pc:sldMkLst>
          <pc:docMk/>
          <pc:sldMk cId="484069069" sldId="348"/>
        </pc:sldMkLst>
      </pc:sldChg>
      <pc:sldChg chg="modSp">
        <pc:chgData name="Bernini, Katia" userId="S::kbe03@int.hrs.com::c2b4888c-b2cd-4b2f-a9d7-c68c0c7f39b5" providerId="AD" clId="Web-{8772B0D5-FAF8-CB81-F381-F48091639B09}" dt="2024-06-20T14:35:19.704" v="28" actId="20577"/>
        <pc:sldMkLst>
          <pc:docMk/>
          <pc:sldMk cId="1619692849" sldId="349"/>
        </pc:sldMkLst>
      </pc:sldChg>
      <pc:sldChg chg="modSp">
        <pc:chgData name="Bernini, Katia" userId="S::kbe03@int.hrs.com::c2b4888c-b2cd-4b2f-a9d7-c68c0c7f39b5" providerId="AD" clId="Web-{8772B0D5-FAF8-CB81-F381-F48091639B09}" dt="2024-06-20T14:35:56.767" v="30"/>
        <pc:sldMkLst>
          <pc:docMk/>
          <pc:sldMk cId="505338075" sldId="350"/>
        </pc:sldMkLst>
      </pc:sldChg>
      <pc:sldChg chg="addSp delSp modSp add del replId">
        <pc:chgData name="Bernini, Katia" userId="S::kbe03@int.hrs.com::c2b4888c-b2cd-4b2f-a9d7-c68c0c7f39b5" providerId="AD" clId="Web-{8772B0D5-FAF8-CB81-F381-F48091639B09}" dt="2024-06-20T14:33:50.623" v="19"/>
        <pc:sldMkLst>
          <pc:docMk/>
          <pc:sldMk cId="2699873495" sldId="351"/>
        </pc:sldMkLst>
      </pc:sldChg>
      <pc:sldMasterChg chg="mod modSldLayout">
        <pc:chgData name="Bernini, Katia" userId="S::kbe03@int.hrs.com::c2b4888c-b2cd-4b2f-a9d7-c68c0c7f39b5" providerId="AD" clId="Web-{8772B0D5-FAF8-CB81-F381-F48091639B09}" dt="2024-06-20T14:57:36.748" v="297"/>
        <pc:sldMasterMkLst>
          <pc:docMk/>
          <pc:sldMasterMk cId="132151130" sldId="2147483661"/>
        </pc:sldMasterMkLst>
        <pc:sldLayoutChg chg="mod">
          <pc:chgData name="Bernini, Katia" userId="S::kbe03@int.hrs.com::c2b4888c-b2cd-4b2f-a9d7-c68c0c7f39b5" providerId="AD" clId="Web-{8772B0D5-FAF8-CB81-F381-F48091639B09}" dt="2024-06-20T14:57:36.748" v="297"/>
          <pc:sldLayoutMkLst>
            <pc:docMk/>
            <pc:sldMasterMk cId="132151130" sldId="2147483661"/>
            <pc:sldLayoutMk cId="3805569341" sldId="2147483662"/>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241195402" sldId="2147483663"/>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632592002" sldId="2147483664"/>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4037086874" sldId="2147483665"/>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2175732389" sldId="2147483666"/>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031699868" sldId="2147483667"/>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188940245" sldId="2147483668"/>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671831087" sldId="2147483669"/>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453523724" sldId="2147483670"/>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509415356" sldId="2147483671"/>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950778490" sldId="2147483672"/>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271440262" sldId="2147483673"/>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650394024" sldId="2147483674"/>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4133018614" sldId="2147483675"/>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293814998" sldId="2147483676"/>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596666555" sldId="2147483677"/>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456252483" sldId="2147483678"/>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157983719" sldId="2147483679"/>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616509275" sldId="2147483680"/>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893203126" sldId="2147483681"/>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83997507" sldId="2147483682"/>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177728257" sldId="2147483683"/>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081153177" sldId="2147483684"/>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2230432937" sldId="2147483685"/>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282046931" sldId="2147483686"/>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2839838131" sldId="2147483687"/>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415705100" sldId="2147483688"/>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410195937" sldId="2147483689"/>
          </pc:sldLayoutMkLst>
        </pc:sldLayoutChg>
      </pc:sldMasterChg>
    </pc:docChg>
  </pc:docChgLst>
  <pc:docChgLst>
    <pc:chgData name="Tran, Khang" userId="S::ktr03@int.hrs.com::8f04173b-4862-47e5-b6ca-7cc6f755c465" providerId="AD" clId="Web-{D0E2C87C-41EA-F4DB-7B30-62D6B7354FDA}"/>
    <pc:docChg chg="modSld">
      <pc:chgData name="Tran, Khang" userId="S::ktr03@int.hrs.com::8f04173b-4862-47e5-b6ca-7cc6f755c465" providerId="AD" clId="Web-{D0E2C87C-41EA-F4DB-7B30-62D6B7354FDA}" dt="2024-07-15T02:56:54.422" v="25" actId="14100"/>
      <pc:docMkLst>
        <pc:docMk/>
      </pc:docMkLst>
      <pc:sldChg chg="modSp">
        <pc:chgData name="Tran, Khang" userId="S::ktr03@int.hrs.com::8f04173b-4862-47e5-b6ca-7cc6f755c465" providerId="AD" clId="Web-{D0E2C87C-41EA-F4DB-7B30-62D6B7354FDA}" dt="2024-07-15T02:45:44.973" v="7" actId="1076"/>
        <pc:sldMkLst>
          <pc:docMk/>
          <pc:sldMk cId="770217058" sldId="317"/>
        </pc:sldMkLst>
      </pc:sldChg>
      <pc:sldChg chg="modSp">
        <pc:chgData name="Tran, Khang" userId="S::ktr03@int.hrs.com::8f04173b-4862-47e5-b6ca-7cc6f755c465" providerId="AD" clId="Web-{D0E2C87C-41EA-F4DB-7B30-62D6B7354FDA}" dt="2024-07-15T02:56:54.422" v="25" actId="14100"/>
        <pc:sldMkLst>
          <pc:docMk/>
          <pc:sldMk cId="484069069" sldId="348"/>
        </pc:sldMkLst>
      </pc:sldChg>
      <pc:sldChg chg="modSp">
        <pc:chgData name="Tran, Khang" userId="S::ktr03@int.hrs.com::8f04173b-4862-47e5-b6ca-7cc6f755c465" providerId="AD" clId="Web-{D0E2C87C-41EA-F4DB-7B30-62D6B7354FDA}" dt="2024-07-15T02:44:39.627" v="2" actId="14100"/>
        <pc:sldMkLst>
          <pc:docMk/>
          <pc:sldMk cId="2001133015" sldId="351"/>
        </pc:sldMkLst>
      </pc:sldChg>
      <pc:sldChg chg="modSp">
        <pc:chgData name="Tran, Khang" userId="S::ktr03@int.hrs.com::8f04173b-4862-47e5-b6ca-7cc6f755c465" providerId="AD" clId="Web-{D0E2C87C-41EA-F4DB-7B30-62D6B7354FDA}" dt="2024-07-15T02:49:42.436" v="18" actId="14100"/>
        <pc:sldMkLst>
          <pc:docMk/>
          <pc:sldMk cId="2986557355" sldId="353"/>
        </pc:sldMkLst>
      </pc:sldChg>
      <pc:sldChg chg="modSp">
        <pc:chgData name="Tran, Khang" userId="S::ktr03@int.hrs.com::8f04173b-4862-47e5-b6ca-7cc6f755c465" providerId="AD" clId="Web-{D0E2C87C-41EA-F4DB-7B30-62D6B7354FDA}" dt="2024-07-15T02:50:52.939" v="23" actId="1076"/>
        <pc:sldMkLst>
          <pc:docMk/>
          <pc:sldMk cId="3307956736" sldId="354"/>
        </pc:sldMkLst>
      </pc:sldChg>
      <pc:sldChg chg="modSp">
        <pc:chgData name="Tran, Khang" userId="S::ktr03@int.hrs.com::8f04173b-4862-47e5-b6ca-7cc6f755c465" providerId="AD" clId="Web-{D0E2C87C-41EA-F4DB-7B30-62D6B7354FDA}" dt="2024-07-15T02:46:56.429" v="16" actId="1076"/>
        <pc:sldMkLst>
          <pc:docMk/>
          <pc:sldMk cId="2147662981" sldId="3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C0D75-499B-44FD-A3F1-A5DE5B03D3F4}" type="datetimeFigureOut">
              <a:rPr lang="en-US" smtClean="0"/>
              <a:t>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FA832B-0DBB-4096-B261-4F241A1C84B8}" type="slidenum">
              <a:rPr lang="en-US" smtClean="0"/>
              <a:t>‹#›</a:t>
            </a:fld>
            <a:endParaRPr lang="en-US"/>
          </a:p>
        </p:txBody>
      </p:sp>
    </p:spTree>
    <p:extLst>
      <p:ext uri="{BB962C8B-B14F-4D97-AF65-F5344CB8AC3E}">
        <p14:creationId xmlns:p14="http://schemas.microsoft.com/office/powerpoint/2010/main" val="3165433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3</a:t>
            </a:fld>
            <a:endParaRPr lang="en-US"/>
          </a:p>
        </p:txBody>
      </p:sp>
    </p:spTree>
    <p:extLst>
      <p:ext uri="{BB962C8B-B14F-4D97-AF65-F5344CB8AC3E}">
        <p14:creationId xmlns:p14="http://schemas.microsoft.com/office/powerpoint/2010/main" val="91076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4</a:t>
            </a:fld>
            <a:endParaRPr lang="en-US"/>
          </a:p>
        </p:txBody>
      </p:sp>
    </p:spTree>
    <p:extLst>
      <p:ext uri="{BB962C8B-B14F-4D97-AF65-F5344CB8AC3E}">
        <p14:creationId xmlns:p14="http://schemas.microsoft.com/office/powerpoint/2010/main" val="1051848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5</a:t>
            </a:fld>
            <a:endParaRPr lang="en-US"/>
          </a:p>
        </p:txBody>
      </p:sp>
    </p:spTree>
    <p:extLst>
      <p:ext uri="{BB962C8B-B14F-4D97-AF65-F5344CB8AC3E}">
        <p14:creationId xmlns:p14="http://schemas.microsoft.com/office/powerpoint/2010/main" val="357065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6</a:t>
            </a:fld>
            <a:endParaRPr lang="en-US"/>
          </a:p>
        </p:txBody>
      </p:sp>
    </p:spTree>
    <p:extLst>
      <p:ext uri="{BB962C8B-B14F-4D97-AF65-F5344CB8AC3E}">
        <p14:creationId xmlns:p14="http://schemas.microsoft.com/office/powerpoint/2010/main" val="324470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7</a:t>
            </a:fld>
            <a:endParaRPr lang="en-US"/>
          </a:p>
        </p:txBody>
      </p:sp>
    </p:spTree>
    <p:extLst>
      <p:ext uri="{BB962C8B-B14F-4D97-AF65-F5344CB8AC3E}">
        <p14:creationId xmlns:p14="http://schemas.microsoft.com/office/powerpoint/2010/main" val="3082175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8</a:t>
            </a:fld>
            <a:endParaRPr lang="en-US"/>
          </a:p>
        </p:txBody>
      </p:sp>
    </p:spTree>
    <p:extLst>
      <p:ext uri="{BB962C8B-B14F-4D97-AF65-F5344CB8AC3E}">
        <p14:creationId xmlns:p14="http://schemas.microsoft.com/office/powerpoint/2010/main" val="1319766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9</a:t>
            </a:fld>
            <a:endParaRPr lang="en-US"/>
          </a:p>
        </p:txBody>
      </p:sp>
    </p:spTree>
    <p:extLst>
      <p:ext uri="{BB962C8B-B14F-4D97-AF65-F5344CB8AC3E}">
        <p14:creationId xmlns:p14="http://schemas.microsoft.com/office/powerpoint/2010/main" val="675499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10</a:t>
            </a:fld>
            <a:endParaRPr lang="en-US"/>
          </a:p>
        </p:txBody>
      </p:sp>
    </p:spTree>
    <p:extLst>
      <p:ext uri="{BB962C8B-B14F-4D97-AF65-F5344CB8AC3E}">
        <p14:creationId xmlns:p14="http://schemas.microsoft.com/office/powerpoint/2010/main" val="815323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2830D-E7C9-2C66-B7AE-05F2399472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C95ABF-76B1-81FC-30D2-6D0897B683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602D1-BA30-FA1C-EEA1-AB6BD1D6589D}"/>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30E9A9FB-AAB0-952D-9249-F2314716149A}"/>
              </a:ext>
            </a:extLst>
          </p:cNvPr>
          <p:cNvSpPr>
            <a:spLocks noGrp="1"/>
          </p:cNvSpPr>
          <p:nvPr>
            <p:ph type="sldNum" sz="quarter" idx="5"/>
          </p:nvPr>
        </p:nvSpPr>
        <p:spPr/>
        <p:txBody>
          <a:bodyPr/>
          <a:lstStyle/>
          <a:p>
            <a:fld id="{00FA832B-0DBB-4096-B261-4F241A1C84B8}" type="slidenum">
              <a:rPr lang="en-US" smtClean="0"/>
              <a:t>11</a:t>
            </a:fld>
            <a:endParaRPr lang="en-US"/>
          </a:p>
        </p:txBody>
      </p:sp>
    </p:spTree>
    <p:extLst>
      <p:ext uri="{BB962C8B-B14F-4D97-AF65-F5344CB8AC3E}">
        <p14:creationId xmlns:p14="http://schemas.microsoft.com/office/powerpoint/2010/main" val="3179621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F438A-6C04-69E7-E875-B1962509F4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A97F41-90B6-6988-A295-3B4085611F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6C5A43-8D5C-00F4-2E23-E63CBE65EDD1}"/>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43695B9C-C3FD-3B6A-4EB3-6CD895F78FCB}"/>
              </a:ext>
            </a:extLst>
          </p:cNvPr>
          <p:cNvSpPr>
            <a:spLocks noGrp="1"/>
          </p:cNvSpPr>
          <p:nvPr>
            <p:ph type="sldNum" sz="quarter" idx="5"/>
          </p:nvPr>
        </p:nvSpPr>
        <p:spPr/>
        <p:txBody>
          <a:bodyPr/>
          <a:lstStyle/>
          <a:p>
            <a:fld id="{00FA832B-0DBB-4096-B261-4F241A1C84B8}" type="slidenum">
              <a:rPr lang="en-US" smtClean="0"/>
              <a:t>12</a:t>
            </a:fld>
            <a:endParaRPr lang="en-US"/>
          </a:p>
        </p:txBody>
      </p:sp>
    </p:spTree>
    <p:extLst>
      <p:ext uri="{BB962C8B-B14F-4D97-AF65-F5344CB8AC3E}">
        <p14:creationId xmlns:p14="http://schemas.microsoft.com/office/powerpoint/2010/main" val="35379763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C4B78-E452-AA6E-DFAF-45178EA414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A45EE-823F-08CD-BDF1-D9EBACA823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E739D5-C2F0-CE25-2005-C203EF700B4C}"/>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96E50D3B-7A2B-2167-735E-D057A875742A}"/>
              </a:ext>
            </a:extLst>
          </p:cNvPr>
          <p:cNvSpPr>
            <a:spLocks noGrp="1"/>
          </p:cNvSpPr>
          <p:nvPr>
            <p:ph type="sldNum" sz="quarter" idx="5"/>
          </p:nvPr>
        </p:nvSpPr>
        <p:spPr/>
        <p:txBody>
          <a:bodyPr/>
          <a:lstStyle/>
          <a:p>
            <a:fld id="{00FA832B-0DBB-4096-B261-4F241A1C84B8}" type="slidenum">
              <a:rPr lang="en-US" smtClean="0"/>
              <a:t>13</a:t>
            </a:fld>
            <a:endParaRPr lang="en-US"/>
          </a:p>
        </p:txBody>
      </p:sp>
    </p:spTree>
    <p:extLst>
      <p:ext uri="{BB962C8B-B14F-4D97-AF65-F5344CB8AC3E}">
        <p14:creationId xmlns:p14="http://schemas.microsoft.com/office/powerpoint/2010/main" val="2832707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14</a:t>
            </a:fld>
            <a:endParaRPr lang="en-US"/>
          </a:p>
        </p:txBody>
      </p:sp>
    </p:spTree>
    <p:extLst>
      <p:ext uri="{BB962C8B-B14F-4D97-AF65-F5344CB8AC3E}">
        <p14:creationId xmlns:p14="http://schemas.microsoft.com/office/powerpoint/2010/main" val="4271522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9D4AD-F250-5922-38B9-391519E07F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57B355-6B8A-2F0D-6B71-F121AC8A7B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D04FE8-5A30-F9DD-9C11-4AF0E8C2C171}"/>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93C39BAB-1EA8-25BC-7710-295FA1F44FD1}"/>
              </a:ext>
            </a:extLst>
          </p:cNvPr>
          <p:cNvSpPr>
            <a:spLocks noGrp="1"/>
          </p:cNvSpPr>
          <p:nvPr>
            <p:ph type="sldNum" sz="quarter" idx="5"/>
          </p:nvPr>
        </p:nvSpPr>
        <p:spPr/>
        <p:txBody>
          <a:bodyPr/>
          <a:lstStyle/>
          <a:p>
            <a:fld id="{00FA832B-0DBB-4096-B261-4F241A1C84B8}" type="slidenum">
              <a:rPr lang="en-US" smtClean="0"/>
              <a:t>15</a:t>
            </a:fld>
            <a:endParaRPr lang="en-US"/>
          </a:p>
        </p:txBody>
      </p:sp>
    </p:spTree>
    <p:extLst>
      <p:ext uri="{BB962C8B-B14F-4D97-AF65-F5344CB8AC3E}">
        <p14:creationId xmlns:p14="http://schemas.microsoft.com/office/powerpoint/2010/main" val="757655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08569-0D51-490E-F1B2-D8183A65BD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E39303-3815-9918-7A66-0BBF82A744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2CBCC-F32A-B4BB-593E-23D3CB23139B}"/>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18D3B3F8-6177-E29F-DE90-94FEC8E7A88B}"/>
              </a:ext>
            </a:extLst>
          </p:cNvPr>
          <p:cNvSpPr>
            <a:spLocks noGrp="1"/>
          </p:cNvSpPr>
          <p:nvPr>
            <p:ph type="sldNum" sz="quarter" idx="5"/>
          </p:nvPr>
        </p:nvSpPr>
        <p:spPr/>
        <p:txBody>
          <a:bodyPr/>
          <a:lstStyle/>
          <a:p>
            <a:fld id="{00FA832B-0DBB-4096-B261-4F241A1C84B8}" type="slidenum">
              <a:rPr lang="en-US" smtClean="0"/>
              <a:t>16</a:t>
            </a:fld>
            <a:endParaRPr lang="en-US"/>
          </a:p>
        </p:txBody>
      </p:sp>
    </p:spTree>
    <p:extLst>
      <p:ext uri="{BB962C8B-B14F-4D97-AF65-F5344CB8AC3E}">
        <p14:creationId xmlns:p14="http://schemas.microsoft.com/office/powerpoint/2010/main" val="1282530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17</a:t>
            </a:fld>
            <a:endParaRPr lang="en-US"/>
          </a:p>
        </p:txBody>
      </p:sp>
    </p:spTree>
    <p:extLst>
      <p:ext uri="{BB962C8B-B14F-4D97-AF65-F5344CB8AC3E}">
        <p14:creationId xmlns:p14="http://schemas.microsoft.com/office/powerpoint/2010/main" val="38529738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18</a:t>
            </a:fld>
            <a:endParaRPr lang="en-US"/>
          </a:p>
        </p:txBody>
      </p:sp>
    </p:spTree>
    <p:extLst>
      <p:ext uri="{BB962C8B-B14F-4D97-AF65-F5344CB8AC3E}">
        <p14:creationId xmlns:p14="http://schemas.microsoft.com/office/powerpoint/2010/main" val="31891966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19</a:t>
            </a:fld>
            <a:endParaRPr lang="en-US"/>
          </a:p>
        </p:txBody>
      </p:sp>
    </p:spTree>
    <p:extLst>
      <p:ext uri="{BB962C8B-B14F-4D97-AF65-F5344CB8AC3E}">
        <p14:creationId xmlns:p14="http://schemas.microsoft.com/office/powerpoint/2010/main" val="208025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6C476-EB85-FA8B-8421-EE0A17C21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E26D4-3621-74AB-F8B2-F18C7C3363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376491-E3C0-2E09-C314-10F19835EF48}"/>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30210B46-084F-2A85-CBF0-E93BD0A43915}"/>
              </a:ext>
            </a:extLst>
          </p:cNvPr>
          <p:cNvSpPr>
            <a:spLocks noGrp="1"/>
          </p:cNvSpPr>
          <p:nvPr>
            <p:ph type="sldNum" sz="quarter" idx="5"/>
          </p:nvPr>
        </p:nvSpPr>
        <p:spPr/>
        <p:txBody>
          <a:bodyPr/>
          <a:lstStyle/>
          <a:p>
            <a:fld id="{00FA832B-0DBB-4096-B261-4F241A1C84B8}" type="slidenum">
              <a:rPr lang="en-US" smtClean="0"/>
              <a:t>20</a:t>
            </a:fld>
            <a:endParaRPr lang="en-US"/>
          </a:p>
        </p:txBody>
      </p:sp>
    </p:spTree>
    <p:extLst>
      <p:ext uri="{BB962C8B-B14F-4D97-AF65-F5344CB8AC3E}">
        <p14:creationId xmlns:p14="http://schemas.microsoft.com/office/powerpoint/2010/main" val="2642136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21</a:t>
            </a:fld>
            <a:endParaRPr lang="en-US"/>
          </a:p>
        </p:txBody>
      </p:sp>
    </p:spTree>
    <p:extLst>
      <p:ext uri="{BB962C8B-B14F-4D97-AF65-F5344CB8AC3E}">
        <p14:creationId xmlns:p14="http://schemas.microsoft.com/office/powerpoint/2010/main" val="19124709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22</a:t>
            </a:fld>
            <a:endParaRPr lang="en-US"/>
          </a:p>
        </p:txBody>
      </p:sp>
    </p:spTree>
    <p:extLst>
      <p:ext uri="{BB962C8B-B14F-4D97-AF65-F5344CB8AC3E}">
        <p14:creationId xmlns:p14="http://schemas.microsoft.com/office/powerpoint/2010/main" val="1467364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23</a:t>
            </a:fld>
            <a:endParaRPr lang="en-US"/>
          </a:p>
        </p:txBody>
      </p:sp>
    </p:spTree>
    <p:extLst>
      <p:ext uri="{BB962C8B-B14F-4D97-AF65-F5344CB8AC3E}">
        <p14:creationId xmlns:p14="http://schemas.microsoft.com/office/powerpoint/2010/main" val="29868092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24</a:t>
            </a:fld>
            <a:endParaRPr lang="en-US"/>
          </a:p>
        </p:txBody>
      </p:sp>
    </p:spTree>
    <p:extLst>
      <p:ext uri="{BB962C8B-B14F-4D97-AF65-F5344CB8AC3E}">
        <p14:creationId xmlns:p14="http://schemas.microsoft.com/office/powerpoint/2010/main" val="1184766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25</a:t>
            </a:fld>
            <a:endParaRPr lang="en-US"/>
          </a:p>
        </p:txBody>
      </p:sp>
    </p:spTree>
    <p:extLst>
      <p:ext uri="{BB962C8B-B14F-4D97-AF65-F5344CB8AC3E}">
        <p14:creationId xmlns:p14="http://schemas.microsoft.com/office/powerpoint/2010/main" val="20762324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26</a:t>
            </a:fld>
            <a:endParaRPr lang="en-US"/>
          </a:p>
        </p:txBody>
      </p:sp>
    </p:spTree>
    <p:extLst>
      <p:ext uri="{BB962C8B-B14F-4D97-AF65-F5344CB8AC3E}">
        <p14:creationId xmlns:p14="http://schemas.microsoft.com/office/powerpoint/2010/main" val="14647971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168B3-F7A7-CDAD-6074-1585CCF27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7E43C4-8F9B-0559-10B8-3DF3A6C382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FC48CD-8CF4-A0D6-7478-3EFE88C68C6F}"/>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18DCF30E-F656-EFCF-278C-5F5AA604455B}"/>
              </a:ext>
            </a:extLst>
          </p:cNvPr>
          <p:cNvSpPr>
            <a:spLocks noGrp="1"/>
          </p:cNvSpPr>
          <p:nvPr>
            <p:ph type="sldNum" sz="quarter" idx="5"/>
          </p:nvPr>
        </p:nvSpPr>
        <p:spPr/>
        <p:txBody>
          <a:bodyPr/>
          <a:lstStyle/>
          <a:p>
            <a:fld id="{00FA832B-0DBB-4096-B261-4F241A1C84B8}" type="slidenum">
              <a:rPr lang="en-US" smtClean="0"/>
              <a:t>27</a:t>
            </a:fld>
            <a:endParaRPr lang="en-US"/>
          </a:p>
        </p:txBody>
      </p:sp>
    </p:spTree>
    <p:extLst>
      <p:ext uri="{BB962C8B-B14F-4D97-AF65-F5344CB8AC3E}">
        <p14:creationId xmlns:p14="http://schemas.microsoft.com/office/powerpoint/2010/main" val="37608251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EDC3A-708E-DF66-DC0E-5B5F35F8CB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EEDFFB-26EA-45B6-31EC-8473F13384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A4E5CA-75D8-9BEC-01D2-92126E9DDEB5}"/>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72E8CF20-5347-A586-51CE-A86E1CAF4405}"/>
              </a:ext>
            </a:extLst>
          </p:cNvPr>
          <p:cNvSpPr>
            <a:spLocks noGrp="1"/>
          </p:cNvSpPr>
          <p:nvPr>
            <p:ph type="sldNum" sz="quarter" idx="5"/>
          </p:nvPr>
        </p:nvSpPr>
        <p:spPr/>
        <p:txBody>
          <a:bodyPr/>
          <a:lstStyle/>
          <a:p>
            <a:fld id="{00FA832B-0DBB-4096-B261-4F241A1C84B8}" type="slidenum">
              <a:rPr lang="en-US" smtClean="0"/>
              <a:t>28</a:t>
            </a:fld>
            <a:endParaRPr lang="en-US"/>
          </a:p>
        </p:txBody>
      </p:sp>
    </p:spTree>
    <p:extLst>
      <p:ext uri="{BB962C8B-B14F-4D97-AF65-F5344CB8AC3E}">
        <p14:creationId xmlns:p14="http://schemas.microsoft.com/office/powerpoint/2010/main" val="37562449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A733B-D6B2-11CD-FDAD-7964E2BD46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3676A4-719F-62EF-14C1-2846DDF639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FAC0BB-963D-86FB-AC15-935D1E9E4EDA}"/>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D2BEA060-44E8-22BF-FC18-F7348C7F04D2}"/>
              </a:ext>
            </a:extLst>
          </p:cNvPr>
          <p:cNvSpPr>
            <a:spLocks noGrp="1"/>
          </p:cNvSpPr>
          <p:nvPr>
            <p:ph type="sldNum" sz="quarter" idx="5"/>
          </p:nvPr>
        </p:nvSpPr>
        <p:spPr/>
        <p:txBody>
          <a:bodyPr/>
          <a:lstStyle/>
          <a:p>
            <a:fld id="{00FA832B-0DBB-4096-B261-4F241A1C84B8}" type="slidenum">
              <a:rPr lang="en-US" smtClean="0"/>
              <a:t>29</a:t>
            </a:fld>
            <a:endParaRPr lang="en-US"/>
          </a:p>
        </p:txBody>
      </p:sp>
    </p:spTree>
    <p:extLst>
      <p:ext uri="{BB962C8B-B14F-4D97-AF65-F5344CB8AC3E}">
        <p14:creationId xmlns:p14="http://schemas.microsoft.com/office/powerpoint/2010/main" val="35846484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30</a:t>
            </a:fld>
            <a:endParaRPr lang="en-US"/>
          </a:p>
        </p:txBody>
      </p:sp>
    </p:spTree>
    <p:extLst>
      <p:ext uri="{BB962C8B-B14F-4D97-AF65-F5344CB8AC3E}">
        <p14:creationId xmlns:p14="http://schemas.microsoft.com/office/powerpoint/2010/main" val="276167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946149"/>
            <a:ext cx="11306175" cy="1174397"/>
          </a:xfrm>
        </p:spPr>
        <p:txBody>
          <a:bodyPr anchor="b" anchorCtr="0"/>
          <a:lstStyle>
            <a:lvl1pPr algn="l">
              <a:lnSpc>
                <a:spcPct val="80000"/>
              </a:lnSpc>
              <a:defRPr sz="5200" cap="all" spc="-50" baseline="0">
                <a:solidFill>
                  <a:schemeClr val="tx1"/>
                </a:solidFill>
              </a:defRPr>
            </a:lvl1pPr>
          </a:lstStyle>
          <a:p>
            <a:r>
              <a:rPr lang="en-US"/>
              <a:t>Large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2210718"/>
            <a:ext cx="11306175" cy="834597"/>
          </a:xfrm>
        </p:spPr>
        <p:txBody>
          <a:bodyPr/>
          <a:lstStyle>
            <a:lvl1pPr marL="0" indent="0" algn="l">
              <a:lnSpc>
                <a:spcPct val="80000"/>
              </a:lnSpc>
              <a:buNone/>
              <a:defRPr sz="5200" b="0" cap="all" spc="-50" baseline="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grpSp>
        <p:nvGrpSpPr>
          <p:cNvPr id="6" name="Group 5">
            <a:extLst>
              <a:ext uri="{FF2B5EF4-FFF2-40B4-BE49-F238E27FC236}">
                <a16:creationId xmlns:a16="http://schemas.microsoft.com/office/drawing/2014/main" id="{235984C4-EB5C-482C-9E86-1F359B359E2B}"/>
              </a:ext>
            </a:extLst>
          </p:cNvPr>
          <p:cNvGrpSpPr>
            <a:grpSpLocks noChangeAspect="1"/>
          </p:cNvGrpSpPr>
          <p:nvPr userDrawn="1"/>
        </p:nvGrpSpPr>
        <p:grpSpPr>
          <a:xfrm>
            <a:off x="436563" y="436244"/>
            <a:ext cx="1465200" cy="437434"/>
            <a:chOff x="2224055" y="577523"/>
            <a:chExt cx="2401165" cy="716866"/>
          </a:xfrm>
        </p:grpSpPr>
        <p:grpSp>
          <p:nvGrpSpPr>
            <p:cNvPr id="7" name="Group 6">
              <a:extLst>
                <a:ext uri="{FF2B5EF4-FFF2-40B4-BE49-F238E27FC236}">
                  <a16:creationId xmlns:a16="http://schemas.microsoft.com/office/drawing/2014/main" id="{3AB27184-AD68-45D1-8159-C8B95A283BA0}"/>
                </a:ext>
              </a:extLst>
            </p:cNvPr>
            <p:cNvGrpSpPr>
              <a:grpSpLocks noChangeAspect="1"/>
            </p:cNvGrpSpPr>
            <p:nvPr/>
          </p:nvGrpSpPr>
          <p:grpSpPr>
            <a:xfrm>
              <a:off x="2224055" y="577523"/>
              <a:ext cx="680190" cy="716866"/>
              <a:chOff x="2224055" y="577523"/>
              <a:chExt cx="680190" cy="716866"/>
            </a:xfrm>
          </p:grpSpPr>
          <p:sp>
            <p:nvSpPr>
              <p:cNvPr id="12" name="Freeform: Shape 11">
                <a:extLst>
                  <a:ext uri="{FF2B5EF4-FFF2-40B4-BE49-F238E27FC236}">
                    <a16:creationId xmlns:a16="http://schemas.microsoft.com/office/drawing/2014/main" id="{7BDC2515-5AC8-483C-B93B-B9FD4C7A5244}"/>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solidFill>
                <a:srgbClr val="00D2FF"/>
              </a:solidFill>
              <a:ln w="451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A399C334-5933-435A-92B9-9B5A5559D0F4}"/>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solidFill>
                <a:srgbClr val="00D2FF"/>
              </a:solidFill>
              <a:ln w="451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95B772FB-CA13-4046-B002-EC8C6EC63CC2}"/>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solidFill>
                <a:srgbClr val="00D2FF"/>
              </a:solidFill>
              <a:ln w="4510" cap="flat">
                <a:noFill/>
                <a:prstDash val="solid"/>
                <a:miter/>
              </a:ln>
            </p:spPr>
            <p:txBody>
              <a:bodyPr rtlCol="0" anchor="ctr"/>
              <a:lstStyle/>
              <a:p>
                <a:endParaRPr lang="en-US"/>
              </a:p>
            </p:txBody>
          </p:sp>
        </p:grpSp>
        <p:grpSp>
          <p:nvGrpSpPr>
            <p:cNvPr id="8" name="Group 7">
              <a:extLst>
                <a:ext uri="{FF2B5EF4-FFF2-40B4-BE49-F238E27FC236}">
                  <a16:creationId xmlns:a16="http://schemas.microsoft.com/office/drawing/2014/main" id="{31642E58-69CC-440A-B933-FE08B1A1AF23}"/>
                </a:ext>
              </a:extLst>
            </p:cNvPr>
            <p:cNvGrpSpPr>
              <a:grpSpLocks noChangeAspect="1"/>
            </p:cNvGrpSpPr>
            <p:nvPr/>
          </p:nvGrpSpPr>
          <p:grpSpPr>
            <a:xfrm>
              <a:off x="3101018" y="713053"/>
              <a:ext cx="1524202" cy="473283"/>
              <a:chOff x="3101018" y="713053"/>
              <a:chExt cx="1524202" cy="473283"/>
            </a:xfrm>
          </p:grpSpPr>
          <p:sp>
            <p:nvSpPr>
              <p:cNvPr id="9" name="Freeform: Shape 8">
                <a:extLst>
                  <a:ext uri="{FF2B5EF4-FFF2-40B4-BE49-F238E27FC236}">
                    <a16:creationId xmlns:a16="http://schemas.microsoft.com/office/drawing/2014/main" id="{5C1F92A6-8673-41C5-9B13-A1C452188B0A}"/>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solidFill>
                <a:srgbClr val="FFFFFF"/>
              </a:solidFill>
              <a:ln w="451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9FDD4C3-658D-4562-BE8F-1E21A565FBC1}"/>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solidFill>
                <a:srgbClr val="FFFFFF"/>
              </a:solidFill>
              <a:ln w="4510"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3E2E7C6-499F-4D92-8553-C8C439288EC0}"/>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solidFill>
                <a:srgbClr val="FFFFFF"/>
              </a:solidFill>
              <a:ln w="4510" cap="flat">
                <a:noFill/>
                <a:prstDash val="solid"/>
                <a:miter/>
              </a:ln>
            </p:spPr>
            <p:txBody>
              <a:bodyPr rtlCol="0" anchor="ctr"/>
              <a:lstStyle/>
              <a:p>
                <a:endParaRPr lang="en-US"/>
              </a:p>
            </p:txBody>
          </p:sp>
        </p:grpSp>
      </p:gr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3192637"/>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3805569341"/>
      </p:ext>
    </p:extLst>
  </p:cSld>
  <p:clrMapOvr>
    <a:overrideClrMapping bg1="dk1" tx1="lt1" bg2="dk2" tx2="lt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image">
    <p:bg>
      <p:bgRef idx="1001">
        <a:schemeClr val="bg1"/>
      </p:bgRef>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6BD6D90-1D3D-4640-B07B-6868AB7C459D}"/>
              </a:ext>
            </a:extLst>
          </p:cNvPr>
          <p:cNvSpPr>
            <a:spLocks noGrp="1"/>
          </p:cNvSpPr>
          <p:nvPr>
            <p:ph type="pic" sz="quarter" idx="12"/>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946149"/>
            <a:ext cx="11306175" cy="1174397"/>
          </a:xfrm>
        </p:spPr>
        <p:txBody>
          <a:bodyPr anchor="b" anchorCtr="0"/>
          <a:lstStyle>
            <a:lvl1pPr algn="l">
              <a:lnSpc>
                <a:spcPct val="80000"/>
              </a:lnSpc>
              <a:defRPr sz="5200" cap="all" spc="-50" baseline="0">
                <a:solidFill>
                  <a:schemeClr val="tx1"/>
                </a:solidFill>
              </a:defRPr>
            </a:lvl1pPr>
          </a:lstStyle>
          <a:p>
            <a:r>
              <a:rPr lang="en-US"/>
              <a:t>Large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2210718"/>
            <a:ext cx="11306175" cy="834597"/>
          </a:xfrm>
        </p:spPr>
        <p:txBody>
          <a:bodyPr/>
          <a:lstStyle>
            <a:lvl1pPr marL="0" indent="0" algn="l">
              <a:lnSpc>
                <a:spcPct val="80000"/>
              </a:lnSpc>
              <a:buNone/>
              <a:defRPr sz="5200" b="0" cap="all" spc="-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3192637"/>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3241195402"/>
      </p:ext>
    </p:extLst>
  </p:cSld>
  <p:clrMapOvr>
    <a:overrideClrMapping bg1="dk1" tx1="lt1" bg2="dk2" tx2="lt2" accent1="accent1" accent2="accent2" accent3="accent3" accent4="accent4" accent5="accent5" accent6="accent6" hlink="hlink" folHlink="folHlink"/>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tandard 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731844"/>
            <a:ext cx="11306175" cy="1174397"/>
          </a:xfrm>
        </p:spPr>
        <p:txBody>
          <a:bodyPr anchor="b" anchorCtr="0"/>
          <a:lstStyle>
            <a:lvl1pPr algn="l">
              <a:lnSpc>
                <a:spcPct val="80000"/>
              </a:lnSpc>
              <a:defRPr sz="3500" cap="all" spc="-50" baseline="0">
                <a:solidFill>
                  <a:schemeClr val="tx1"/>
                </a:solidFill>
              </a:defRPr>
            </a:lvl1pPr>
          </a:lstStyle>
          <a:p>
            <a:r>
              <a:rPr lang="en-US"/>
              <a:t>STANDARD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1986887"/>
            <a:ext cx="11306175" cy="834597"/>
          </a:xfrm>
        </p:spPr>
        <p:txBody>
          <a:bodyPr/>
          <a:lstStyle>
            <a:lvl1pPr marL="0" indent="0" algn="l">
              <a:lnSpc>
                <a:spcPct val="80000"/>
              </a:lnSpc>
              <a:buNone/>
              <a:defRPr sz="3500" b="0" cap="all" spc="-50" baseline="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grpSp>
        <p:nvGrpSpPr>
          <p:cNvPr id="6" name="Group 5">
            <a:extLst>
              <a:ext uri="{FF2B5EF4-FFF2-40B4-BE49-F238E27FC236}">
                <a16:creationId xmlns:a16="http://schemas.microsoft.com/office/drawing/2014/main" id="{235984C4-EB5C-482C-9E86-1F359B359E2B}"/>
              </a:ext>
            </a:extLst>
          </p:cNvPr>
          <p:cNvGrpSpPr>
            <a:grpSpLocks noChangeAspect="1"/>
          </p:cNvGrpSpPr>
          <p:nvPr userDrawn="1"/>
        </p:nvGrpSpPr>
        <p:grpSpPr>
          <a:xfrm>
            <a:off x="436563" y="436244"/>
            <a:ext cx="1465200" cy="437434"/>
            <a:chOff x="2224055" y="577523"/>
            <a:chExt cx="2401165" cy="716866"/>
          </a:xfrm>
        </p:grpSpPr>
        <p:grpSp>
          <p:nvGrpSpPr>
            <p:cNvPr id="7" name="Group 6">
              <a:extLst>
                <a:ext uri="{FF2B5EF4-FFF2-40B4-BE49-F238E27FC236}">
                  <a16:creationId xmlns:a16="http://schemas.microsoft.com/office/drawing/2014/main" id="{3AB27184-AD68-45D1-8159-C8B95A283BA0}"/>
                </a:ext>
              </a:extLst>
            </p:cNvPr>
            <p:cNvGrpSpPr>
              <a:grpSpLocks noChangeAspect="1"/>
            </p:cNvGrpSpPr>
            <p:nvPr/>
          </p:nvGrpSpPr>
          <p:grpSpPr>
            <a:xfrm>
              <a:off x="2224055" y="577523"/>
              <a:ext cx="680190" cy="716866"/>
              <a:chOff x="2224055" y="577523"/>
              <a:chExt cx="680190" cy="716866"/>
            </a:xfrm>
          </p:grpSpPr>
          <p:sp>
            <p:nvSpPr>
              <p:cNvPr id="12" name="Freeform: Shape 11">
                <a:extLst>
                  <a:ext uri="{FF2B5EF4-FFF2-40B4-BE49-F238E27FC236}">
                    <a16:creationId xmlns:a16="http://schemas.microsoft.com/office/drawing/2014/main" id="{7BDC2515-5AC8-483C-B93B-B9FD4C7A5244}"/>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solidFill>
                <a:srgbClr val="00D2FF"/>
              </a:solidFill>
              <a:ln w="451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A399C334-5933-435A-92B9-9B5A5559D0F4}"/>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solidFill>
                <a:srgbClr val="00D2FF"/>
              </a:solidFill>
              <a:ln w="451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95B772FB-CA13-4046-B002-EC8C6EC63CC2}"/>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solidFill>
                <a:srgbClr val="00D2FF"/>
              </a:solidFill>
              <a:ln w="4510" cap="flat">
                <a:noFill/>
                <a:prstDash val="solid"/>
                <a:miter/>
              </a:ln>
            </p:spPr>
            <p:txBody>
              <a:bodyPr rtlCol="0" anchor="ctr"/>
              <a:lstStyle/>
              <a:p>
                <a:endParaRPr lang="en-US"/>
              </a:p>
            </p:txBody>
          </p:sp>
        </p:grpSp>
        <p:grpSp>
          <p:nvGrpSpPr>
            <p:cNvPr id="8" name="Group 7">
              <a:extLst>
                <a:ext uri="{FF2B5EF4-FFF2-40B4-BE49-F238E27FC236}">
                  <a16:creationId xmlns:a16="http://schemas.microsoft.com/office/drawing/2014/main" id="{31642E58-69CC-440A-B933-FE08B1A1AF23}"/>
                </a:ext>
              </a:extLst>
            </p:cNvPr>
            <p:cNvGrpSpPr>
              <a:grpSpLocks noChangeAspect="1"/>
            </p:cNvGrpSpPr>
            <p:nvPr/>
          </p:nvGrpSpPr>
          <p:grpSpPr>
            <a:xfrm>
              <a:off x="3101018" y="713053"/>
              <a:ext cx="1524202" cy="473283"/>
              <a:chOff x="3101018" y="713053"/>
              <a:chExt cx="1524202" cy="473283"/>
            </a:xfrm>
          </p:grpSpPr>
          <p:sp>
            <p:nvSpPr>
              <p:cNvPr id="9" name="Freeform: Shape 8">
                <a:extLst>
                  <a:ext uri="{FF2B5EF4-FFF2-40B4-BE49-F238E27FC236}">
                    <a16:creationId xmlns:a16="http://schemas.microsoft.com/office/drawing/2014/main" id="{5C1F92A6-8673-41C5-9B13-A1C452188B0A}"/>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solidFill>
                <a:srgbClr val="FFFFFF"/>
              </a:solidFill>
              <a:ln w="451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9FDD4C3-658D-4562-BE8F-1E21A565FBC1}"/>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solidFill>
                <a:srgbClr val="FFFFFF"/>
              </a:solidFill>
              <a:ln w="4510"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3E2E7C6-499F-4D92-8553-C8C439288EC0}"/>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solidFill>
                <a:srgbClr val="FFFFFF"/>
              </a:solidFill>
              <a:ln w="4510" cap="flat">
                <a:noFill/>
                <a:prstDash val="solid"/>
                <a:miter/>
              </a:ln>
            </p:spPr>
            <p:txBody>
              <a:bodyPr rtlCol="0" anchor="ctr"/>
              <a:lstStyle/>
              <a:p>
                <a:endParaRPr lang="en-US"/>
              </a:p>
            </p:txBody>
          </p:sp>
        </p:grpSp>
      </p:gr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2797350"/>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632592002"/>
      </p:ext>
    </p:extLst>
  </p:cSld>
  <p:clrMapOvr>
    <a:overrideClrMapping bg1="dk1" tx1="lt1" bg2="dk2" tx2="lt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tandard Title Slide Image">
    <p:bg>
      <p:bgRef idx="1001">
        <a:schemeClr val="bg1"/>
      </p:bgRef>
    </p:bg>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B7861379-2279-432E-94BF-C8E3AF200F94}"/>
              </a:ext>
            </a:extLst>
          </p:cNvPr>
          <p:cNvSpPr>
            <a:spLocks noGrp="1"/>
          </p:cNvSpPr>
          <p:nvPr>
            <p:ph type="pic" sz="quarter" idx="12"/>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731844"/>
            <a:ext cx="11306175" cy="1174397"/>
          </a:xfrm>
        </p:spPr>
        <p:txBody>
          <a:bodyPr anchor="b" anchorCtr="0"/>
          <a:lstStyle>
            <a:lvl1pPr algn="l">
              <a:lnSpc>
                <a:spcPct val="80000"/>
              </a:lnSpc>
              <a:defRPr sz="3500" cap="all" spc="-50" baseline="0">
                <a:solidFill>
                  <a:schemeClr val="tx1"/>
                </a:solidFill>
              </a:defRPr>
            </a:lvl1pPr>
          </a:lstStyle>
          <a:p>
            <a:r>
              <a:rPr lang="en-US"/>
              <a:t>STANDARD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1986887"/>
            <a:ext cx="11306175" cy="834597"/>
          </a:xfrm>
        </p:spPr>
        <p:txBody>
          <a:bodyPr/>
          <a:lstStyle>
            <a:lvl1pPr marL="0" indent="0" algn="l">
              <a:lnSpc>
                <a:spcPct val="80000"/>
              </a:lnSpc>
              <a:buNone/>
              <a:defRPr sz="3500" b="0" cap="all" spc="-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2797350"/>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4037086874"/>
      </p:ext>
    </p:extLst>
  </p:cSld>
  <p:clrMapOvr>
    <a:overrideClrMapping bg1="dk1" tx1="lt1" bg2="dk2" tx2="lt2" accent1="accent1" accent2="accent2" accent3="accent3" accent4="accent4" accent5="accent5" accent6="accent6" hlink="hlink" folHlink="folHlink"/>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06/02/2025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217573238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ub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06/02/2025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7" name="Text Placeholder 2">
            <a:extLst>
              <a:ext uri="{FF2B5EF4-FFF2-40B4-BE49-F238E27FC236}">
                <a16:creationId xmlns:a16="http://schemas.microsoft.com/office/drawing/2014/main" id="{5C63B8DB-B61A-45F1-8855-FDC8C088F0D3}"/>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303169986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ub Content Sourc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a:xfrm>
            <a:off x="441960" y="1453834"/>
            <a:ext cx="11305540" cy="39595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06/02/2025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7" name="Text Placeholder 2">
            <a:extLst>
              <a:ext uri="{FF2B5EF4-FFF2-40B4-BE49-F238E27FC236}">
                <a16:creationId xmlns:a16="http://schemas.microsoft.com/office/drawing/2014/main" id="{5C63B8DB-B61A-45F1-8855-FDC8C088F0D3}"/>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663FA20C-447D-4BDC-B03E-52E75139F95E}"/>
              </a:ext>
            </a:extLst>
          </p:cNvPr>
          <p:cNvSpPr>
            <a:spLocks noGrp="1"/>
          </p:cNvSpPr>
          <p:nvPr>
            <p:ph type="body" sz="quarter" idx="14"/>
          </p:nvPr>
        </p:nvSpPr>
        <p:spPr>
          <a:xfrm>
            <a:off x="441325" y="5413375"/>
            <a:ext cx="11306175" cy="606425"/>
          </a:xfrm>
        </p:spPr>
        <p:txBody>
          <a:bodyPr anchor="b" anchorCtr="0"/>
          <a:lstStyle>
            <a:lvl1pPr marL="0" indent="0" algn="l">
              <a:spcBef>
                <a:spcPts val="0"/>
              </a:spcBef>
              <a:buFont typeface="Arial" panose="020B0604020202020204" pitchFamily="34" charset="0"/>
              <a:buNone/>
              <a:defRPr sz="1000" b="0"/>
            </a:lvl1pPr>
            <a:lvl2pPr marL="0" indent="0" algn="l">
              <a:spcBef>
                <a:spcPts val="0"/>
              </a:spcBef>
              <a:buFont typeface="Arial" panose="020B0604020202020204" pitchFamily="34" charset="0"/>
              <a:buNone/>
              <a:defRPr sz="1000"/>
            </a:lvl2pPr>
            <a:lvl3pPr marL="0" indent="0" algn="l">
              <a:spcBef>
                <a:spcPts val="0"/>
              </a:spcBef>
              <a:buNone/>
              <a:defRPr sz="1000"/>
            </a:lvl3pPr>
            <a:lvl4pPr marL="0" indent="0" algn="l">
              <a:spcBef>
                <a:spcPts val="0"/>
              </a:spcBef>
              <a:buNone/>
              <a:defRPr sz="1000"/>
            </a:lvl4pPr>
            <a:lvl5pPr marL="0" indent="0" algn="l">
              <a:spcBef>
                <a:spcPts val="0"/>
              </a:spcBef>
              <a:buNone/>
              <a:defRPr sz="1000"/>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188940245"/>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Content image spli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CBA1AFA-A6E3-4C00-BB42-1052916D89FC}"/>
              </a:ext>
            </a:extLst>
          </p:cNvPr>
          <p:cNvSpPr>
            <a:spLocks noGrp="1"/>
          </p:cNvSpPr>
          <p:nvPr>
            <p:ph type="pic" sz="quarter" idx="14"/>
          </p:nvPr>
        </p:nvSpPr>
        <p:spPr>
          <a:xfrm>
            <a:off x="6096000" y="0"/>
            <a:ext cx="6096000" cy="6858000"/>
          </a:xfrm>
        </p:spPr>
        <p:txBody>
          <a:bodyPr/>
          <a:lstStyle/>
          <a:p>
            <a:endParaRPr lang="en-US"/>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a:xfrm>
            <a:off x="441960" y="1453833"/>
            <a:ext cx="5324358" cy="44760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06/02/2025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8" name="Title 7">
            <a:extLst>
              <a:ext uri="{FF2B5EF4-FFF2-40B4-BE49-F238E27FC236}">
                <a16:creationId xmlns:a16="http://schemas.microsoft.com/office/drawing/2014/main" id="{10A9587C-2B83-464F-988C-439B441F513A}"/>
              </a:ext>
            </a:extLst>
          </p:cNvPr>
          <p:cNvSpPr>
            <a:spLocks noGrp="1"/>
          </p:cNvSpPr>
          <p:nvPr>
            <p:ph type="title"/>
          </p:nvPr>
        </p:nvSpPr>
        <p:spPr>
          <a:xfrm>
            <a:off x="441960" y="388620"/>
            <a:ext cx="5324358" cy="900000"/>
          </a:xfrm>
        </p:spPr>
        <p:txBody>
          <a:bodyPr/>
          <a:lstStyle/>
          <a:p>
            <a:r>
              <a:rPr lang="en-US"/>
              <a:t>Click to edit Master title style</a:t>
            </a:r>
          </a:p>
        </p:txBody>
      </p:sp>
    </p:spTree>
    <p:extLst>
      <p:ext uri="{BB962C8B-B14F-4D97-AF65-F5344CB8AC3E}">
        <p14:creationId xmlns:p14="http://schemas.microsoft.com/office/powerpoint/2010/main" val="367183108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 Content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CBA1AFA-A6E3-4C00-BB42-1052916D89FC}"/>
              </a:ext>
            </a:extLst>
          </p:cNvPr>
          <p:cNvSpPr>
            <a:spLocks noGrp="1"/>
          </p:cNvSpPr>
          <p:nvPr>
            <p:ph type="pic" sz="quarter" idx="14"/>
          </p:nvPr>
        </p:nvSpPr>
        <p:spPr>
          <a:xfrm>
            <a:off x="6096000" y="0"/>
            <a:ext cx="6096000" cy="6858000"/>
          </a:xfrm>
        </p:spPr>
        <p:txBody>
          <a:bodyPr/>
          <a:lstStyle/>
          <a:p>
            <a:endParaRPr lang="en-US"/>
          </a:p>
        </p:txBody>
      </p:sp>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a:xfrm>
            <a:off x="441960" y="388620"/>
            <a:ext cx="5563554" cy="360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a:xfrm>
            <a:off x="441960" y="1453833"/>
            <a:ext cx="5324358" cy="44760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06/02/2025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7" name="Text Placeholder 2">
            <a:extLst>
              <a:ext uri="{FF2B5EF4-FFF2-40B4-BE49-F238E27FC236}">
                <a16:creationId xmlns:a16="http://schemas.microsoft.com/office/drawing/2014/main" id="{5C63B8DB-B61A-45F1-8855-FDC8C088F0D3}"/>
              </a:ext>
            </a:extLst>
          </p:cNvPr>
          <p:cNvSpPr>
            <a:spLocks noGrp="1"/>
          </p:cNvSpPr>
          <p:nvPr>
            <p:ph type="body" idx="13"/>
          </p:nvPr>
        </p:nvSpPr>
        <p:spPr>
          <a:xfrm>
            <a:off x="441960" y="681523"/>
            <a:ext cx="5563554"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145352372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2CEE-99D7-4D6C-B2CB-DC9F772228DD}"/>
              </a:ext>
            </a:extLst>
          </p:cNvPr>
          <p:cNvSpPr>
            <a:spLocks noGrp="1"/>
          </p:cNvSpPr>
          <p:nvPr>
            <p:ph type="title"/>
          </p:nvPr>
        </p:nvSpPr>
        <p:spPr>
          <a:xfrm>
            <a:off x="441324" y="936625"/>
            <a:ext cx="11306175" cy="977108"/>
          </a:xfrm>
        </p:spPr>
        <p:txBody>
          <a:bodyPr anchor="b"/>
          <a:lstStyle>
            <a:lvl1pPr algn="l">
              <a:lnSpc>
                <a:spcPct val="80000"/>
              </a:lnSpc>
              <a:defRPr sz="3600" cap="all" spc="0" baseline="0">
                <a:solidFill>
                  <a:schemeClr val="bg1"/>
                </a:solidFill>
                <a:latin typeface="+mj-lt"/>
              </a:defRPr>
            </a:lvl1pPr>
          </a:lstStyle>
          <a:p>
            <a:r>
              <a:rPr lang="en-GB"/>
              <a:t>Click to edit</a:t>
            </a:r>
          </a:p>
        </p:txBody>
      </p:sp>
      <p:sp>
        <p:nvSpPr>
          <p:cNvPr id="3" name="Text Placeholder 2">
            <a:extLst>
              <a:ext uri="{FF2B5EF4-FFF2-40B4-BE49-F238E27FC236}">
                <a16:creationId xmlns:a16="http://schemas.microsoft.com/office/drawing/2014/main" id="{DC8EF462-D5A3-4EB5-B3C8-2C1AA334A787}"/>
              </a:ext>
            </a:extLst>
          </p:cNvPr>
          <p:cNvSpPr>
            <a:spLocks noGrp="1"/>
          </p:cNvSpPr>
          <p:nvPr>
            <p:ph type="body" idx="1"/>
          </p:nvPr>
        </p:nvSpPr>
        <p:spPr>
          <a:xfrm>
            <a:off x="441324" y="1983581"/>
            <a:ext cx="11306175" cy="1445419"/>
          </a:xfrm>
        </p:spPr>
        <p:txBody>
          <a:bodyPr/>
          <a:lstStyle>
            <a:lvl1pPr marL="0" indent="0" algn="l">
              <a:lnSpc>
                <a:spcPct val="80000"/>
              </a:lnSpc>
              <a:spcBef>
                <a:spcPts val="0"/>
              </a:spcBef>
              <a:buNone/>
              <a:defRPr sz="3600" b="0" cap="all" spc="0" baseline="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endParaRPr lang="en-US"/>
          </a:p>
        </p:txBody>
      </p:sp>
      <p:sp>
        <p:nvSpPr>
          <p:cNvPr id="9" name="Date Placeholder 8">
            <a:extLst>
              <a:ext uri="{FF2B5EF4-FFF2-40B4-BE49-F238E27FC236}">
                <a16:creationId xmlns:a16="http://schemas.microsoft.com/office/drawing/2014/main" id="{F8A70FC0-809D-4E74-9FBA-4CB82AD320E6}"/>
              </a:ext>
            </a:extLst>
          </p:cNvPr>
          <p:cNvSpPr>
            <a:spLocks noGrp="1"/>
          </p:cNvSpPr>
          <p:nvPr>
            <p:ph type="dt" sz="half" idx="10"/>
          </p:nvPr>
        </p:nvSpPr>
        <p:spPr/>
        <p:txBody>
          <a:bodyPr/>
          <a:lstStyle>
            <a:lvl1pPr>
              <a:defRPr>
                <a:solidFill>
                  <a:schemeClr val="bg1"/>
                </a:solidFill>
              </a:defRPr>
            </a:lvl1pPr>
          </a:lstStyle>
          <a:p>
            <a:fld id="{50E7E767-5C10-43C5-A345-4A03EEA9A135}" type="datetime1">
              <a:rPr lang="en-GB" smtClean="0"/>
              <a:t>06/02/2025</a:t>
            </a:fld>
            <a:endParaRPr lang="en-GB"/>
          </a:p>
        </p:txBody>
      </p:sp>
      <p:sp>
        <p:nvSpPr>
          <p:cNvPr id="10" name="Footer Placeholder 9">
            <a:extLst>
              <a:ext uri="{FF2B5EF4-FFF2-40B4-BE49-F238E27FC236}">
                <a16:creationId xmlns:a16="http://schemas.microsoft.com/office/drawing/2014/main" id="{30C1E923-6DFA-400C-8123-08F531912F0A}"/>
              </a:ext>
            </a:extLst>
          </p:cNvPr>
          <p:cNvSpPr>
            <a:spLocks noGrp="1"/>
          </p:cNvSpPr>
          <p:nvPr>
            <p:ph type="ftr" sz="quarter" idx="11"/>
          </p:nvPr>
        </p:nvSpPr>
        <p:spPr/>
        <p:txBody>
          <a:bodyPr/>
          <a:lstStyle>
            <a:lvl1pPr>
              <a:defRPr>
                <a:solidFill>
                  <a:schemeClr val="bg1"/>
                </a:solidFill>
              </a:defRPr>
            </a:lvl1pPr>
          </a:lstStyle>
          <a:p>
            <a:r>
              <a:rPr lang="en-GB"/>
              <a:t>OPTIONAL FOOTER</a:t>
            </a:r>
          </a:p>
        </p:txBody>
      </p:sp>
      <p:sp>
        <p:nvSpPr>
          <p:cNvPr id="11" name="Slide Number Placeholder 10">
            <a:extLst>
              <a:ext uri="{FF2B5EF4-FFF2-40B4-BE49-F238E27FC236}">
                <a16:creationId xmlns:a16="http://schemas.microsoft.com/office/drawing/2014/main" id="{63166DA6-7F28-48B1-ACAA-036A24CAE801}"/>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grpSp>
        <p:nvGrpSpPr>
          <p:cNvPr id="30" name="Group 29">
            <a:extLst>
              <a:ext uri="{FF2B5EF4-FFF2-40B4-BE49-F238E27FC236}">
                <a16:creationId xmlns:a16="http://schemas.microsoft.com/office/drawing/2014/main" id="{E7FA8166-5B6F-B149-94A4-BA973A86BD9C}"/>
              </a:ext>
            </a:extLst>
          </p:cNvPr>
          <p:cNvGrpSpPr>
            <a:grpSpLocks noChangeAspect="1"/>
          </p:cNvGrpSpPr>
          <p:nvPr userDrawn="1"/>
        </p:nvGrpSpPr>
        <p:grpSpPr>
          <a:xfrm>
            <a:off x="427674" y="6250078"/>
            <a:ext cx="694950" cy="207476"/>
            <a:chOff x="2224055" y="577523"/>
            <a:chExt cx="2401165" cy="716866"/>
          </a:xfrm>
          <a:solidFill>
            <a:sysClr val="windowText" lastClr="000000"/>
          </a:solidFill>
        </p:grpSpPr>
        <p:grpSp>
          <p:nvGrpSpPr>
            <p:cNvPr id="31" name="Group 30">
              <a:extLst>
                <a:ext uri="{FF2B5EF4-FFF2-40B4-BE49-F238E27FC236}">
                  <a16:creationId xmlns:a16="http://schemas.microsoft.com/office/drawing/2014/main" id="{1427811E-1A56-194D-9901-3106B3EBF40F}"/>
                </a:ext>
              </a:extLst>
            </p:cNvPr>
            <p:cNvGrpSpPr>
              <a:grpSpLocks noChangeAspect="1"/>
            </p:cNvGrpSpPr>
            <p:nvPr/>
          </p:nvGrpSpPr>
          <p:grpSpPr>
            <a:xfrm>
              <a:off x="2224055" y="577523"/>
              <a:ext cx="680190" cy="716866"/>
              <a:chOff x="2224055" y="577523"/>
              <a:chExt cx="680190" cy="716866"/>
            </a:xfrm>
            <a:grpFill/>
          </p:grpSpPr>
          <p:sp>
            <p:nvSpPr>
              <p:cNvPr id="36" name="Freeform: Shape 58">
                <a:extLst>
                  <a:ext uri="{FF2B5EF4-FFF2-40B4-BE49-F238E27FC236}">
                    <a16:creationId xmlns:a16="http://schemas.microsoft.com/office/drawing/2014/main" id="{F64562A5-4749-474E-82D5-891CFA2A16E1}"/>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7" name="Freeform: Shape 59">
                <a:extLst>
                  <a:ext uri="{FF2B5EF4-FFF2-40B4-BE49-F238E27FC236}">
                    <a16:creationId xmlns:a16="http://schemas.microsoft.com/office/drawing/2014/main" id="{B796793C-513A-BC46-B9DE-4394F6D3BA7E}"/>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8" name="Freeform: Shape 60">
                <a:extLst>
                  <a:ext uri="{FF2B5EF4-FFF2-40B4-BE49-F238E27FC236}">
                    <a16:creationId xmlns:a16="http://schemas.microsoft.com/office/drawing/2014/main" id="{205CC64C-BF21-7F45-A1DA-93B401D0C601}"/>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32" name="Group 31">
              <a:extLst>
                <a:ext uri="{FF2B5EF4-FFF2-40B4-BE49-F238E27FC236}">
                  <a16:creationId xmlns:a16="http://schemas.microsoft.com/office/drawing/2014/main" id="{3D0618CF-DEA3-8B44-9C0F-CCCE79597BD0}"/>
                </a:ext>
              </a:extLst>
            </p:cNvPr>
            <p:cNvGrpSpPr>
              <a:grpSpLocks noChangeAspect="1"/>
            </p:cNvGrpSpPr>
            <p:nvPr/>
          </p:nvGrpSpPr>
          <p:grpSpPr>
            <a:xfrm>
              <a:off x="3101018" y="713053"/>
              <a:ext cx="1524202" cy="473283"/>
              <a:chOff x="3101018" y="713053"/>
              <a:chExt cx="1524202" cy="473283"/>
            </a:xfrm>
            <a:grpFill/>
          </p:grpSpPr>
          <p:sp>
            <p:nvSpPr>
              <p:cNvPr id="33" name="Freeform: Shape 55">
                <a:extLst>
                  <a:ext uri="{FF2B5EF4-FFF2-40B4-BE49-F238E27FC236}">
                    <a16:creationId xmlns:a16="http://schemas.microsoft.com/office/drawing/2014/main" id="{510B54D5-437C-D44A-9BA8-391D94F121B1}"/>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56">
                <a:extLst>
                  <a:ext uri="{FF2B5EF4-FFF2-40B4-BE49-F238E27FC236}">
                    <a16:creationId xmlns:a16="http://schemas.microsoft.com/office/drawing/2014/main" id="{E6B27297-1C30-6C4A-9D77-6F0EFE381283}"/>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57">
                <a:extLst>
                  <a:ext uri="{FF2B5EF4-FFF2-40B4-BE49-F238E27FC236}">
                    <a16:creationId xmlns:a16="http://schemas.microsoft.com/office/drawing/2014/main" id="{0A616369-C031-8345-A225-BD006A74857D}"/>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spTree>
    <p:extLst>
      <p:ext uri="{BB962C8B-B14F-4D97-AF65-F5344CB8AC3E}">
        <p14:creationId xmlns:p14="http://schemas.microsoft.com/office/powerpoint/2010/main" val="509415356"/>
      </p:ext>
    </p:extLst>
  </p:cSld>
  <p:clrMapOvr>
    <a:overrideClrMapping bg1="dk1" tx1="lt1" bg2="dk2" tx2="lt2" accent1="accent1" accent2="accent2" accent3="accent3" accent4="accent4" accent5="accent5" accent6="accent6" hlink="hlink" folHlink="folHlink"/>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2CEE-99D7-4D6C-B2CB-DC9F772228DD}"/>
              </a:ext>
            </a:extLst>
          </p:cNvPr>
          <p:cNvSpPr>
            <a:spLocks noGrp="1"/>
          </p:cNvSpPr>
          <p:nvPr>
            <p:ph type="title" hasCustomPrompt="1"/>
          </p:nvPr>
        </p:nvSpPr>
        <p:spPr>
          <a:xfrm>
            <a:off x="441324" y="437623"/>
            <a:ext cx="5564189" cy="499002"/>
          </a:xfrm>
        </p:spPr>
        <p:txBody>
          <a:bodyPr anchor="t" anchorCtr="0"/>
          <a:lstStyle>
            <a:lvl1pPr algn="l">
              <a:lnSpc>
                <a:spcPct val="80000"/>
              </a:lnSpc>
              <a:defRPr sz="2100" cap="all" spc="0" baseline="0">
                <a:solidFill>
                  <a:schemeClr val="bg2"/>
                </a:solidFill>
                <a:latin typeface="+mj-lt"/>
              </a:defRPr>
            </a:lvl1pPr>
          </a:lstStyle>
          <a:p>
            <a:r>
              <a:rPr lang="en-GB"/>
              <a:t>section title</a:t>
            </a:r>
          </a:p>
        </p:txBody>
      </p:sp>
      <p:sp>
        <p:nvSpPr>
          <p:cNvPr id="3" name="Text Placeholder 2">
            <a:extLst>
              <a:ext uri="{FF2B5EF4-FFF2-40B4-BE49-F238E27FC236}">
                <a16:creationId xmlns:a16="http://schemas.microsoft.com/office/drawing/2014/main" id="{DC8EF462-D5A3-4EB5-B3C8-2C1AA334A787}"/>
              </a:ext>
            </a:extLst>
          </p:cNvPr>
          <p:cNvSpPr>
            <a:spLocks noGrp="1"/>
          </p:cNvSpPr>
          <p:nvPr>
            <p:ph type="body" idx="1"/>
          </p:nvPr>
        </p:nvSpPr>
        <p:spPr>
          <a:xfrm>
            <a:off x="441325" y="1480485"/>
            <a:ext cx="3649664" cy="4685365"/>
          </a:xfrm>
        </p:spPr>
        <p:txBody>
          <a:bodyPr/>
          <a:lstStyle>
            <a:lvl1pPr marL="0" indent="0" algn="l">
              <a:lnSpc>
                <a:spcPct val="100000"/>
              </a:lnSpc>
              <a:spcBef>
                <a:spcPts val="0"/>
              </a:spcBef>
              <a:buNone/>
              <a:defRPr sz="1900" b="0" cap="none" spc="0" baseline="0">
                <a:solidFill>
                  <a:schemeClr val="tx2"/>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endParaRPr lang="en-US"/>
          </a:p>
        </p:txBody>
      </p:sp>
      <p:sp>
        <p:nvSpPr>
          <p:cNvPr id="9" name="Date Placeholder 8">
            <a:extLst>
              <a:ext uri="{FF2B5EF4-FFF2-40B4-BE49-F238E27FC236}">
                <a16:creationId xmlns:a16="http://schemas.microsoft.com/office/drawing/2014/main" id="{F8A70FC0-809D-4E74-9FBA-4CB82AD320E6}"/>
              </a:ext>
            </a:extLst>
          </p:cNvPr>
          <p:cNvSpPr>
            <a:spLocks noGrp="1"/>
          </p:cNvSpPr>
          <p:nvPr>
            <p:ph type="dt" sz="half" idx="10"/>
          </p:nvPr>
        </p:nvSpPr>
        <p:spPr/>
        <p:txBody>
          <a:bodyPr/>
          <a:lstStyle>
            <a:lvl1pPr>
              <a:defRPr>
                <a:solidFill>
                  <a:schemeClr val="tx2"/>
                </a:solidFill>
              </a:defRPr>
            </a:lvl1pPr>
          </a:lstStyle>
          <a:p>
            <a:fld id="{50E7E767-5C10-43C5-A345-4A03EEA9A135}" type="datetime1">
              <a:rPr lang="en-GB" smtClean="0"/>
              <a:pPr/>
              <a:t>06/02/2025</a:t>
            </a:fld>
            <a:endParaRPr lang="en-GB"/>
          </a:p>
        </p:txBody>
      </p:sp>
      <p:sp>
        <p:nvSpPr>
          <p:cNvPr id="10" name="Footer Placeholder 9">
            <a:extLst>
              <a:ext uri="{FF2B5EF4-FFF2-40B4-BE49-F238E27FC236}">
                <a16:creationId xmlns:a16="http://schemas.microsoft.com/office/drawing/2014/main" id="{30C1E923-6DFA-400C-8123-08F531912F0A}"/>
              </a:ext>
            </a:extLst>
          </p:cNvPr>
          <p:cNvSpPr>
            <a:spLocks noGrp="1"/>
          </p:cNvSpPr>
          <p:nvPr>
            <p:ph type="ftr" sz="quarter" idx="11"/>
          </p:nvPr>
        </p:nvSpPr>
        <p:spPr/>
        <p:txBody>
          <a:bodyPr/>
          <a:lstStyle>
            <a:lvl1pPr>
              <a:defRPr>
                <a:solidFill>
                  <a:schemeClr val="tx2"/>
                </a:solidFill>
              </a:defRPr>
            </a:lvl1pPr>
          </a:lstStyle>
          <a:p>
            <a:r>
              <a:rPr lang="en-GB"/>
              <a:t>OPTIONAL FOOTER</a:t>
            </a:r>
          </a:p>
        </p:txBody>
      </p:sp>
      <p:sp>
        <p:nvSpPr>
          <p:cNvPr id="11" name="Slide Number Placeholder 10">
            <a:extLst>
              <a:ext uri="{FF2B5EF4-FFF2-40B4-BE49-F238E27FC236}">
                <a16:creationId xmlns:a16="http://schemas.microsoft.com/office/drawing/2014/main" id="{63166DA6-7F28-48B1-ACAA-036A24CAE801}"/>
              </a:ext>
            </a:extLst>
          </p:cNvPr>
          <p:cNvSpPr>
            <a:spLocks noGrp="1"/>
          </p:cNvSpPr>
          <p:nvPr>
            <p:ph type="sldNum" sz="quarter" idx="12"/>
          </p:nvPr>
        </p:nvSpPr>
        <p:spPr/>
        <p:txBody>
          <a:bodyPr/>
          <a:lstStyle>
            <a:lvl1pPr>
              <a:defRPr>
                <a:solidFill>
                  <a:schemeClr val="tx2"/>
                </a:solidFill>
              </a:defRPr>
            </a:lvl1pPr>
          </a:lstStyle>
          <a:p>
            <a:fld id="{1C95DBEE-2C30-4F1D-BD15-3944EDF442B6}" type="slidenum">
              <a:rPr lang="en-GB" smtClean="0"/>
              <a:pPr/>
              <a:t>‹#›</a:t>
            </a:fld>
            <a:endParaRPr lang="en-GB"/>
          </a:p>
        </p:txBody>
      </p:sp>
      <p:sp>
        <p:nvSpPr>
          <p:cNvPr id="7" name="Text Placeholder 6">
            <a:extLst>
              <a:ext uri="{FF2B5EF4-FFF2-40B4-BE49-F238E27FC236}">
                <a16:creationId xmlns:a16="http://schemas.microsoft.com/office/drawing/2014/main" id="{7DE9513B-024D-4C7B-B682-06D644B697F5}"/>
              </a:ext>
            </a:extLst>
          </p:cNvPr>
          <p:cNvSpPr>
            <a:spLocks noGrp="1"/>
          </p:cNvSpPr>
          <p:nvPr>
            <p:ph type="body" sz="quarter" idx="13" hasCustomPrompt="1"/>
          </p:nvPr>
        </p:nvSpPr>
        <p:spPr>
          <a:xfrm>
            <a:off x="7918450" y="1513520"/>
            <a:ext cx="4086224" cy="4685364"/>
          </a:xfrm>
        </p:spPr>
        <p:txBody>
          <a:bodyPr/>
          <a:lstStyle>
            <a:lvl1pPr marL="0" indent="0" algn="r">
              <a:lnSpc>
                <a:spcPct val="80000"/>
              </a:lnSpc>
              <a:spcBef>
                <a:spcPts val="0"/>
              </a:spcBef>
              <a:buFont typeface="Arial" panose="020B0604020202020204" pitchFamily="34" charset="0"/>
              <a:buNone/>
              <a:defRPr sz="48800">
                <a:solidFill>
                  <a:schemeClr val="tx1"/>
                </a:solidFill>
                <a:latin typeface="+mj-lt"/>
              </a:defRPr>
            </a:lvl1pPr>
            <a:lvl2pPr marL="0" indent="0" algn="r">
              <a:lnSpc>
                <a:spcPct val="80000"/>
              </a:lnSpc>
              <a:spcBef>
                <a:spcPts val="0"/>
              </a:spcBef>
              <a:buFont typeface="Arial" panose="020B0604020202020204" pitchFamily="34" charset="0"/>
              <a:buNone/>
              <a:defRPr sz="1400"/>
            </a:lvl2pPr>
            <a:lvl3pPr marL="0" indent="0" algn="r">
              <a:lnSpc>
                <a:spcPct val="80000"/>
              </a:lnSpc>
              <a:spcBef>
                <a:spcPts val="0"/>
              </a:spcBef>
              <a:buNone/>
              <a:defRPr sz="1400"/>
            </a:lvl3pPr>
            <a:lvl4pPr marL="0" indent="0" algn="r">
              <a:lnSpc>
                <a:spcPct val="80000"/>
              </a:lnSpc>
              <a:spcBef>
                <a:spcPts val="0"/>
              </a:spcBef>
              <a:buNone/>
              <a:defRPr sz="1400"/>
            </a:lvl4pPr>
            <a:lvl5pPr marL="0" indent="0" algn="r">
              <a:lnSpc>
                <a:spcPct val="80000"/>
              </a:lnSpc>
              <a:spcBef>
                <a:spcPts val="0"/>
              </a:spcBef>
              <a:buNone/>
              <a:defRPr sz="1400"/>
            </a:lvl5pPr>
          </a:lstStyle>
          <a:p>
            <a:pPr lvl="0"/>
            <a:r>
              <a:rPr lang="en-GB"/>
              <a:t>0</a:t>
            </a:r>
            <a:endParaRPr lang="en-US"/>
          </a:p>
        </p:txBody>
      </p:sp>
    </p:spTree>
    <p:extLst>
      <p:ext uri="{BB962C8B-B14F-4D97-AF65-F5344CB8AC3E}">
        <p14:creationId xmlns:p14="http://schemas.microsoft.com/office/powerpoint/2010/main" val="3950778490"/>
      </p:ext>
    </p:extLst>
  </p:cSld>
  <p:clrMapOvr>
    <a:overrideClrMapping bg1="dk1" tx1="lt1" bg2="dk2" tx2="lt2" accent1="accent1" accent2="accent2" accent3="accent3" accent4="accent4" accent5="accent5" accent6="accent6" hlink="hlink" folHlink="folHlink"/>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C2B68-A2CA-4721-BE3B-66BFE61013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1492881-3458-4576-9A09-4A7AC09A19AA}"/>
              </a:ext>
            </a:extLst>
          </p:cNvPr>
          <p:cNvSpPr>
            <a:spLocks noGrp="1"/>
          </p:cNvSpPr>
          <p:nvPr>
            <p:ph sz="half" idx="1"/>
          </p:nvPr>
        </p:nvSpPr>
        <p:spPr>
          <a:xfrm>
            <a:off x="441325" y="1484312"/>
            <a:ext cx="5578475" cy="4535487"/>
          </a:xfrm>
        </p:spPr>
        <p:txBody>
          <a:bodyPr/>
          <a:lstStyle>
            <a:lvl1pPr>
              <a:defRPr sz="1500"/>
            </a:lvl1pPr>
            <a:lvl2pPr>
              <a:defRPr sz="1500"/>
            </a:lvl2pPr>
            <a:lvl3pPr>
              <a:defRPr sz="15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B5030B-4AD8-4F9E-954C-E37AEEFDDD4D}"/>
              </a:ext>
            </a:extLst>
          </p:cNvPr>
          <p:cNvSpPr>
            <a:spLocks noGrp="1"/>
          </p:cNvSpPr>
          <p:nvPr>
            <p:ph sz="half" idx="2"/>
          </p:nvPr>
        </p:nvSpPr>
        <p:spPr>
          <a:xfrm>
            <a:off x="6184900" y="1484312"/>
            <a:ext cx="5562600" cy="4535487"/>
          </a:xfrm>
        </p:spPr>
        <p:txBody>
          <a:bodyPr/>
          <a:lstStyle>
            <a:lvl1pPr>
              <a:defRPr sz="1500"/>
            </a:lvl1pPr>
            <a:lvl2pPr>
              <a:defRPr sz="1500"/>
            </a:lvl2pPr>
            <a:lvl3pPr>
              <a:defRPr sz="15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3AEA71-6C74-4767-939C-7FF7E6D1DBC3}"/>
              </a:ext>
            </a:extLst>
          </p:cNvPr>
          <p:cNvSpPr>
            <a:spLocks noGrp="1"/>
          </p:cNvSpPr>
          <p:nvPr>
            <p:ph type="dt" sz="half" idx="10"/>
          </p:nvPr>
        </p:nvSpPr>
        <p:spPr/>
        <p:txBody>
          <a:bodyPr/>
          <a:lstStyle/>
          <a:p>
            <a:fld id="{EC649084-E507-4FE0-A0C8-D9C714191219}" type="datetime1">
              <a:rPr lang="en-GB" smtClean="0"/>
              <a:t>06/02/2025</a:t>
            </a:fld>
            <a:endParaRPr lang="en-GB"/>
          </a:p>
        </p:txBody>
      </p:sp>
      <p:sp>
        <p:nvSpPr>
          <p:cNvPr id="6" name="Footer Placeholder 5">
            <a:extLst>
              <a:ext uri="{FF2B5EF4-FFF2-40B4-BE49-F238E27FC236}">
                <a16:creationId xmlns:a16="http://schemas.microsoft.com/office/drawing/2014/main" id="{C20B23B9-E7E6-49EF-82EE-39382F82865C}"/>
              </a:ext>
            </a:extLst>
          </p:cNvPr>
          <p:cNvSpPr>
            <a:spLocks noGrp="1"/>
          </p:cNvSpPr>
          <p:nvPr>
            <p:ph type="ftr" sz="quarter" idx="11"/>
          </p:nvPr>
        </p:nvSpPr>
        <p:spPr/>
        <p:txBody>
          <a:bodyPr/>
          <a:lstStyle/>
          <a:p>
            <a:r>
              <a:rPr lang="en-GB"/>
              <a:t>OPTIONAL FOOTER</a:t>
            </a:r>
          </a:p>
        </p:txBody>
      </p:sp>
      <p:sp>
        <p:nvSpPr>
          <p:cNvPr id="7" name="Slide Number Placeholder 6">
            <a:extLst>
              <a:ext uri="{FF2B5EF4-FFF2-40B4-BE49-F238E27FC236}">
                <a16:creationId xmlns:a16="http://schemas.microsoft.com/office/drawing/2014/main" id="{F0BD53B4-50D1-418A-B00E-2B41682A1FE7}"/>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3271440262"/>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1BAA3FE-0F16-4E45-A660-FC30A51419E1}"/>
              </a:ext>
            </a:extLst>
          </p:cNvPr>
          <p:cNvSpPr>
            <a:spLocks noGrp="1"/>
          </p:cNvSpPr>
          <p:nvPr>
            <p:ph type="body" idx="1"/>
          </p:nvPr>
        </p:nvSpPr>
        <p:spPr>
          <a:xfrm>
            <a:off x="441960" y="1231900"/>
            <a:ext cx="5555615"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5A78ED-75D3-4681-9112-B0DDDAB473EA}"/>
              </a:ext>
            </a:extLst>
          </p:cNvPr>
          <p:cNvSpPr>
            <a:spLocks noGrp="1"/>
          </p:cNvSpPr>
          <p:nvPr>
            <p:ph sz="half" idx="2" hasCustomPrompt="1"/>
          </p:nvPr>
        </p:nvSpPr>
        <p:spPr>
          <a:xfrm>
            <a:off x="441961" y="1870429"/>
            <a:ext cx="5563728"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EE78D8-3519-4147-8C10-0E16D26E4EF1}"/>
              </a:ext>
            </a:extLst>
          </p:cNvPr>
          <p:cNvSpPr>
            <a:spLocks noGrp="1"/>
          </p:cNvSpPr>
          <p:nvPr>
            <p:ph type="body" sz="quarter" idx="3"/>
          </p:nvPr>
        </p:nvSpPr>
        <p:spPr>
          <a:xfrm>
            <a:off x="6216651" y="1231900"/>
            <a:ext cx="5530850"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ADDF39-D60F-4B04-AD3A-59A12C258DE8}"/>
              </a:ext>
            </a:extLst>
          </p:cNvPr>
          <p:cNvSpPr>
            <a:spLocks noGrp="1"/>
          </p:cNvSpPr>
          <p:nvPr>
            <p:ph sz="quarter" idx="4"/>
          </p:nvPr>
        </p:nvSpPr>
        <p:spPr>
          <a:xfrm>
            <a:off x="6216650" y="1870429"/>
            <a:ext cx="5561176"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5C773F-BDCF-4BEC-BBAF-D096B7B3A60C}"/>
              </a:ext>
            </a:extLst>
          </p:cNvPr>
          <p:cNvSpPr>
            <a:spLocks noGrp="1"/>
          </p:cNvSpPr>
          <p:nvPr>
            <p:ph type="dt" sz="half" idx="10"/>
          </p:nvPr>
        </p:nvSpPr>
        <p:spPr/>
        <p:txBody>
          <a:bodyPr/>
          <a:lstStyle/>
          <a:p>
            <a:fld id="{878F2BCB-5E66-4609-A80A-3E2065226004}" type="datetime1">
              <a:rPr lang="en-GB" smtClean="0"/>
              <a:t>06/02/2025</a:t>
            </a:fld>
            <a:endParaRPr lang="en-GB"/>
          </a:p>
        </p:txBody>
      </p:sp>
      <p:sp>
        <p:nvSpPr>
          <p:cNvPr id="8" name="Footer Placeholder 7">
            <a:extLst>
              <a:ext uri="{FF2B5EF4-FFF2-40B4-BE49-F238E27FC236}">
                <a16:creationId xmlns:a16="http://schemas.microsoft.com/office/drawing/2014/main" id="{D132817E-995B-46BC-A7DE-7FF6F6802125}"/>
              </a:ext>
            </a:extLst>
          </p:cNvPr>
          <p:cNvSpPr>
            <a:spLocks noGrp="1"/>
          </p:cNvSpPr>
          <p:nvPr>
            <p:ph type="ftr" sz="quarter" idx="11"/>
          </p:nvPr>
        </p:nvSpPr>
        <p:spPr/>
        <p:txBody>
          <a:bodyPr/>
          <a:lstStyle/>
          <a:p>
            <a:r>
              <a:rPr lang="en-GB"/>
              <a:t>OPTIONAL FOOTER</a:t>
            </a:r>
          </a:p>
        </p:txBody>
      </p:sp>
      <p:sp>
        <p:nvSpPr>
          <p:cNvPr id="9" name="Slide Number Placeholder 8">
            <a:extLst>
              <a:ext uri="{FF2B5EF4-FFF2-40B4-BE49-F238E27FC236}">
                <a16:creationId xmlns:a16="http://schemas.microsoft.com/office/drawing/2014/main" id="{7A2BF329-FD80-4D8C-9BFD-9F8BF3663D19}"/>
              </a:ext>
            </a:extLst>
          </p:cNvPr>
          <p:cNvSpPr>
            <a:spLocks noGrp="1"/>
          </p:cNvSpPr>
          <p:nvPr>
            <p:ph type="sldNum" sz="quarter" idx="12"/>
          </p:nvPr>
        </p:nvSpPr>
        <p:spPr/>
        <p:txBody>
          <a:bodyPr/>
          <a:lstStyle/>
          <a:p>
            <a:fld id="{1C95DBEE-2C30-4F1D-BD15-3944EDF442B6}" type="slidenum">
              <a:rPr lang="en-GB" smtClean="0"/>
              <a:t>‹#›</a:t>
            </a:fld>
            <a:endParaRPr lang="en-GB"/>
          </a:p>
        </p:txBody>
      </p:sp>
      <p:cxnSp>
        <p:nvCxnSpPr>
          <p:cNvPr id="14" name="Straight Connector 13">
            <a:extLst>
              <a:ext uri="{FF2B5EF4-FFF2-40B4-BE49-F238E27FC236}">
                <a16:creationId xmlns:a16="http://schemas.microsoft.com/office/drawing/2014/main" id="{7B2214D0-9844-408C-8181-9C7187CD53EF}"/>
              </a:ext>
            </a:extLst>
          </p:cNvPr>
          <p:cNvCxnSpPr/>
          <p:nvPr userDrawn="1"/>
        </p:nvCxnSpPr>
        <p:spPr>
          <a:xfrm>
            <a:off x="441325" y="1742217"/>
            <a:ext cx="553402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0DEE2A-A0DF-40C6-8B3E-71C1A653D50C}"/>
              </a:ext>
            </a:extLst>
          </p:cNvPr>
          <p:cNvCxnSpPr/>
          <p:nvPr userDrawn="1"/>
        </p:nvCxnSpPr>
        <p:spPr>
          <a:xfrm>
            <a:off x="6209665" y="1742217"/>
            <a:ext cx="553402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D48214DA-ECD4-4266-9920-7DEBC095BFBC}"/>
              </a:ext>
            </a:extLst>
          </p:cNvPr>
          <p:cNvSpPr>
            <a:spLocks noGrp="1"/>
          </p:cNvSpPr>
          <p:nvPr>
            <p:ph type="title"/>
          </p:nvPr>
        </p:nvSpPr>
        <p:spPr>
          <a:xfrm>
            <a:off x="441960" y="388620"/>
            <a:ext cx="11305540" cy="360000"/>
          </a:xfrm>
        </p:spPr>
        <p:txBody>
          <a:bodyPr/>
          <a:lstStyle/>
          <a:p>
            <a:r>
              <a:rPr lang="en-US"/>
              <a:t>Click to edit Master title style</a:t>
            </a:r>
          </a:p>
        </p:txBody>
      </p:sp>
      <p:sp>
        <p:nvSpPr>
          <p:cNvPr id="17" name="Text Placeholder 2">
            <a:extLst>
              <a:ext uri="{FF2B5EF4-FFF2-40B4-BE49-F238E27FC236}">
                <a16:creationId xmlns:a16="http://schemas.microsoft.com/office/drawing/2014/main" id="{3980FD3E-6705-4EB4-93CA-9D1B2EB68FC0}"/>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65039402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x3">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1BAA3FE-0F16-4E45-A660-FC30A51419E1}"/>
              </a:ext>
            </a:extLst>
          </p:cNvPr>
          <p:cNvSpPr>
            <a:spLocks noGrp="1"/>
          </p:cNvSpPr>
          <p:nvPr>
            <p:ph type="body" idx="1"/>
          </p:nvPr>
        </p:nvSpPr>
        <p:spPr>
          <a:xfrm>
            <a:off x="441959" y="1231900"/>
            <a:ext cx="3649027"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5A78ED-75D3-4681-9112-B0DDDAB473EA}"/>
              </a:ext>
            </a:extLst>
          </p:cNvPr>
          <p:cNvSpPr>
            <a:spLocks noGrp="1"/>
          </p:cNvSpPr>
          <p:nvPr>
            <p:ph sz="half" idx="2" hasCustomPrompt="1"/>
          </p:nvPr>
        </p:nvSpPr>
        <p:spPr>
          <a:xfrm>
            <a:off x="441960" y="1870429"/>
            <a:ext cx="3649027"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EE78D8-3519-4147-8C10-0E16D26E4EF1}"/>
              </a:ext>
            </a:extLst>
          </p:cNvPr>
          <p:cNvSpPr>
            <a:spLocks noGrp="1"/>
          </p:cNvSpPr>
          <p:nvPr>
            <p:ph type="body" sz="quarter" idx="3"/>
          </p:nvPr>
        </p:nvSpPr>
        <p:spPr>
          <a:xfrm>
            <a:off x="4271486" y="1231900"/>
            <a:ext cx="3649027"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ADDF39-D60F-4B04-AD3A-59A12C258DE8}"/>
              </a:ext>
            </a:extLst>
          </p:cNvPr>
          <p:cNvSpPr>
            <a:spLocks noGrp="1"/>
          </p:cNvSpPr>
          <p:nvPr>
            <p:ph sz="quarter" idx="4"/>
          </p:nvPr>
        </p:nvSpPr>
        <p:spPr>
          <a:xfrm>
            <a:off x="4271485" y="1870429"/>
            <a:ext cx="3649027"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5C773F-BDCF-4BEC-BBAF-D096B7B3A60C}"/>
              </a:ext>
            </a:extLst>
          </p:cNvPr>
          <p:cNvSpPr>
            <a:spLocks noGrp="1"/>
          </p:cNvSpPr>
          <p:nvPr>
            <p:ph type="dt" sz="half" idx="10"/>
          </p:nvPr>
        </p:nvSpPr>
        <p:spPr/>
        <p:txBody>
          <a:bodyPr/>
          <a:lstStyle/>
          <a:p>
            <a:fld id="{878F2BCB-5E66-4609-A80A-3E2065226004}" type="datetime1">
              <a:rPr lang="en-GB" smtClean="0"/>
              <a:t>06/02/2025</a:t>
            </a:fld>
            <a:endParaRPr lang="en-GB"/>
          </a:p>
        </p:txBody>
      </p:sp>
      <p:sp>
        <p:nvSpPr>
          <p:cNvPr id="8" name="Footer Placeholder 7">
            <a:extLst>
              <a:ext uri="{FF2B5EF4-FFF2-40B4-BE49-F238E27FC236}">
                <a16:creationId xmlns:a16="http://schemas.microsoft.com/office/drawing/2014/main" id="{D132817E-995B-46BC-A7DE-7FF6F6802125}"/>
              </a:ext>
            </a:extLst>
          </p:cNvPr>
          <p:cNvSpPr>
            <a:spLocks noGrp="1"/>
          </p:cNvSpPr>
          <p:nvPr>
            <p:ph type="ftr" sz="quarter" idx="11"/>
          </p:nvPr>
        </p:nvSpPr>
        <p:spPr/>
        <p:txBody>
          <a:bodyPr/>
          <a:lstStyle/>
          <a:p>
            <a:r>
              <a:rPr lang="en-GB"/>
              <a:t>OPTIONAL FOOTER</a:t>
            </a:r>
          </a:p>
        </p:txBody>
      </p:sp>
      <p:sp>
        <p:nvSpPr>
          <p:cNvPr id="9" name="Slide Number Placeholder 8">
            <a:extLst>
              <a:ext uri="{FF2B5EF4-FFF2-40B4-BE49-F238E27FC236}">
                <a16:creationId xmlns:a16="http://schemas.microsoft.com/office/drawing/2014/main" id="{7A2BF329-FD80-4D8C-9BFD-9F8BF3663D19}"/>
              </a:ext>
            </a:extLst>
          </p:cNvPr>
          <p:cNvSpPr>
            <a:spLocks noGrp="1"/>
          </p:cNvSpPr>
          <p:nvPr>
            <p:ph type="sldNum" sz="quarter" idx="12"/>
          </p:nvPr>
        </p:nvSpPr>
        <p:spPr/>
        <p:txBody>
          <a:bodyPr/>
          <a:lstStyle/>
          <a:p>
            <a:fld id="{1C95DBEE-2C30-4F1D-BD15-3944EDF442B6}" type="slidenum">
              <a:rPr lang="en-GB" smtClean="0"/>
              <a:t>‹#›</a:t>
            </a:fld>
            <a:endParaRPr lang="en-GB"/>
          </a:p>
        </p:txBody>
      </p:sp>
      <p:cxnSp>
        <p:nvCxnSpPr>
          <p:cNvPr id="14" name="Straight Connector 13">
            <a:extLst>
              <a:ext uri="{FF2B5EF4-FFF2-40B4-BE49-F238E27FC236}">
                <a16:creationId xmlns:a16="http://schemas.microsoft.com/office/drawing/2014/main" id="{7B2214D0-9844-408C-8181-9C7187CD53EF}"/>
              </a:ext>
            </a:extLst>
          </p:cNvPr>
          <p:cNvCxnSpPr/>
          <p:nvPr userDrawn="1"/>
        </p:nvCxnSpPr>
        <p:spPr>
          <a:xfrm>
            <a:off x="441325" y="1742217"/>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0DEE2A-A0DF-40C6-8B3E-71C1A653D50C}"/>
              </a:ext>
            </a:extLst>
          </p:cNvPr>
          <p:cNvCxnSpPr/>
          <p:nvPr userDrawn="1"/>
        </p:nvCxnSpPr>
        <p:spPr>
          <a:xfrm>
            <a:off x="4264501" y="1742217"/>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D48214DA-ECD4-4266-9920-7DEBC095BFBC}"/>
              </a:ext>
            </a:extLst>
          </p:cNvPr>
          <p:cNvSpPr>
            <a:spLocks noGrp="1"/>
          </p:cNvSpPr>
          <p:nvPr>
            <p:ph type="title"/>
          </p:nvPr>
        </p:nvSpPr>
        <p:spPr>
          <a:xfrm>
            <a:off x="441960" y="388620"/>
            <a:ext cx="11305540" cy="360000"/>
          </a:xfrm>
        </p:spPr>
        <p:txBody>
          <a:bodyPr/>
          <a:lstStyle/>
          <a:p>
            <a:r>
              <a:rPr lang="en-US"/>
              <a:t>Click to edit Master title style</a:t>
            </a:r>
          </a:p>
        </p:txBody>
      </p:sp>
      <p:sp>
        <p:nvSpPr>
          <p:cNvPr id="17" name="Text Placeholder 2">
            <a:extLst>
              <a:ext uri="{FF2B5EF4-FFF2-40B4-BE49-F238E27FC236}">
                <a16:creationId xmlns:a16="http://schemas.microsoft.com/office/drawing/2014/main" id="{3980FD3E-6705-4EB4-93CA-9D1B2EB68FC0}"/>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Text Placeholder 4">
            <a:extLst>
              <a:ext uri="{FF2B5EF4-FFF2-40B4-BE49-F238E27FC236}">
                <a16:creationId xmlns:a16="http://schemas.microsoft.com/office/drawing/2014/main" id="{6032F797-80E9-4D59-A2F8-74CB98EEC345}"/>
              </a:ext>
            </a:extLst>
          </p:cNvPr>
          <p:cNvSpPr>
            <a:spLocks noGrp="1"/>
          </p:cNvSpPr>
          <p:nvPr>
            <p:ph type="body" sz="quarter" idx="14"/>
          </p:nvPr>
        </p:nvSpPr>
        <p:spPr>
          <a:xfrm>
            <a:off x="8101605" y="1231900"/>
            <a:ext cx="3649027"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Content Placeholder 5">
            <a:extLst>
              <a:ext uri="{FF2B5EF4-FFF2-40B4-BE49-F238E27FC236}">
                <a16:creationId xmlns:a16="http://schemas.microsoft.com/office/drawing/2014/main" id="{01F1289F-5745-4807-B851-9542B5B09017}"/>
              </a:ext>
            </a:extLst>
          </p:cNvPr>
          <p:cNvSpPr>
            <a:spLocks noGrp="1"/>
          </p:cNvSpPr>
          <p:nvPr>
            <p:ph sz="quarter" idx="15"/>
          </p:nvPr>
        </p:nvSpPr>
        <p:spPr>
          <a:xfrm>
            <a:off x="8101604" y="1870429"/>
            <a:ext cx="3649027"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23" name="Straight Connector 22">
            <a:extLst>
              <a:ext uri="{FF2B5EF4-FFF2-40B4-BE49-F238E27FC236}">
                <a16:creationId xmlns:a16="http://schemas.microsoft.com/office/drawing/2014/main" id="{0D6CBABC-DCB0-4ED1-9823-C1D4A732DE54}"/>
              </a:ext>
            </a:extLst>
          </p:cNvPr>
          <p:cNvCxnSpPr/>
          <p:nvPr userDrawn="1"/>
        </p:nvCxnSpPr>
        <p:spPr>
          <a:xfrm>
            <a:off x="8094620" y="1742217"/>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301861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x3 icon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F5A78ED-75D3-4681-9112-B0DDDAB473EA}"/>
              </a:ext>
            </a:extLst>
          </p:cNvPr>
          <p:cNvSpPr>
            <a:spLocks noGrp="1"/>
          </p:cNvSpPr>
          <p:nvPr>
            <p:ph sz="half" idx="2" hasCustomPrompt="1"/>
          </p:nvPr>
        </p:nvSpPr>
        <p:spPr>
          <a:xfrm>
            <a:off x="441960" y="2403829"/>
            <a:ext cx="3649027" cy="3615612"/>
          </a:xfrm>
        </p:spPr>
        <p:txBody>
          <a:bodyPr/>
          <a:lstStyle>
            <a:lvl1pPr>
              <a:spcBef>
                <a:spcPts val="0"/>
              </a:spcBef>
              <a:defRPr sz="1500"/>
            </a:lvl1pPr>
            <a:lvl2pPr>
              <a:spcBef>
                <a:spcPts val="0"/>
              </a:spcBef>
              <a:spcAft>
                <a:spcPts val="800"/>
              </a:spcAft>
              <a:defRPr sz="1500"/>
            </a:lvl2pPr>
            <a:lvl3pPr marL="271463" indent="-271463">
              <a:spcBef>
                <a:spcPts val="0"/>
              </a:spcBef>
              <a:spcAft>
                <a:spcPts val="800"/>
              </a:spcAft>
              <a:defRPr sz="1500"/>
            </a:lvl3pPr>
            <a:lvl4pPr marL="452438" indent="-182563">
              <a:spcBef>
                <a:spcPts val="0"/>
              </a:spcBef>
              <a:spcAft>
                <a:spcPts val="800"/>
              </a:spcAft>
              <a:defRPr sz="1500"/>
            </a:lvl4pPr>
            <a:lvl5pPr marL="622300" indent="-174625">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5C773F-BDCF-4BEC-BBAF-D096B7B3A60C}"/>
              </a:ext>
            </a:extLst>
          </p:cNvPr>
          <p:cNvSpPr>
            <a:spLocks noGrp="1"/>
          </p:cNvSpPr>
          <p:nvPr>
            <p:ph type="dt" sz="half" idx="10"/>
          </p:nvPr>
        </p:nvSpPr>
        <p:spPr/>
        <p:txBody>
          <a:bodyPr/>
          <a:lstStyle/>
          <a:p>
            <a:fld id="{878F2BCB-5E66-4609-A80A-3E2065226004}" type="datetime1">
              <a:rPr lang="en-GB" smtClean="0"/>
              <a:t>06/02/2025</a:t>
            </a:fld>
            <a:endParaRPr lang="en-GB"/>
          </a:p>
        </p:txBody>
      </p:sp>
      <p:sp>
        <p:nvSpPr>
          <p:cNvPr id="8" name="Footer Placeholder 7">
            <a:extLst>
              <a:ext uri="{FF2B5EF4-FFF2-40B4-BE49-F238E27FC236}">
                <a16:creationId xmlns:a16="http://schemas.microsoft.com/office/drawing/2014/main" id="{D132817E-995B-46BC-A7DE-7FF6F6802125}"/>
              </a:ext>
            </a:extLst>
          </p:cNvPr>
          <p:cNvSpPr>
            <a:spLocks noGrp="1"/>
          </p:cNvSpPr>
          <p:nvPr>
            <p:ph type="ftr" sz="quarter" idx="11"/>
          </p:nvPr>
        </p:nvSpPr>
        <p:spPr/>
        <p:txBody>
          <a:bodyPr/>
          <a:lstStyle/>
          <a:p>
            <a:r>
              <a:rPr lang="en-GB"/>
              <a:t>OPTIONAL FOOTER</a:t>
            </a:r>
          </a:p>
        </p:txBody>
      </p:sp>
      <p:sp>
        <p:nvSpPr>
          <p:cNvPr id="9" name="Slide Number Placeholder 8">
            <a:extLst>
              <a:ext uri="{FF2B5EF4-FFF2-40B4-BE49-F238E27FC236}">
                <a16:creationId xmlns:a16="http://schemas.microsoft.com/office/drawing/2014/main" id="{7A2BF329-FD80-4D8C-9BFD-9F8BF3663D19}"/>
              </a:ext>
            </a:extLst>
          </p:cNvPr>
          <p:cNvSpPr>
            <a:spLocks noGrp="1"/>
          </p:cNvSpPr>
          <p:nvPr>
            <p:ph type="sldNum" sz="quarter" idx="12"/>
          </p:nvPr>
        </p:nvSpPr>
        <p:spPr/>
        <p:txBody>
          <a:bodyPr/>
          <a:lstStyle/>
          <a:p>
            <a:fld id="{1C95DBEE-2C30-4F1D-BD15-3944EDF442B6}" type="slidenum">
              <a:rPr lang="en-GB" smtClean="0"/>
              <a:t>‹#›</a:t>
            </a:fld>
            <a:endParaRPr lang="en-GB"/>
          </a:p>
        </p:txBody>
      </p:sp>
      <p:cxnSp>
        <p:nvCxnSpPr>
          <p:cNvPr id="14" name="Straight Connector 13">
            <a:extLst>
              <a:ext uri="{FF2B5EF4-FFF2-40B4-BE49-F238E27FC236}">
                <a16:creationId xmlns:a16="http://schemas.microsoft.com/office/drawing/2014/main" id="{7B2214D0-9844-408C-8181-9C7187CD53EF}"/>
              </a:ext>
            </a:extLst>
          </p:cNvPr>
          <p:cNvCxnSpPr/>
          <p:nvPr userDrawn="1"/>
        </p:nvCxnSpPr>
        <p:spPr>
          <a:xfrm>
            <a:off x="441325" y="2285142"/>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0DEE2A-A0DF-40C6-8B3E-71C1A653D50C}"/>
              </a:ext>
            </a:extLst>
          </p:cNvPr>
          <p:cNvCxnSpPr>
            <a:cxnSpLocks/>
          </p:cNvCxnSpPr>
          <p:nvPr userDrawn="1"/>
        </p:nvCxnSpPr>
        <p:spPr>
          <a:xfrm>
            <a:off x="4264501" y="2285142"/>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D48214DA-ECD4-4266-9920-7DEBC095BFBC}"/>
              </a:ext>
            </a:extLst>
          </p:cNvPr>
          <p:cNvSpPr>
            <a:spLocks noGrp="1"/>
          </p:cNvSpPr>
          <p:nvPr>
            <p:ph type="title"/>
          </p:nvPr>
        </p:nvSpPr>
        <p:spPr>
          <a:xfrm>
            <a:off x="441960" y="388620"/>
            <a:ext cx="11305540" cy="360000"/>
          </a:xfrm>
        </p:spPr>
        <p:txBody>
          <a:bodyPr/>
          <a:lstStyle/>
          <a:p>
            <a:r>
              <a:rPr lang="en-US"/>
              <a:t>Click to edit Master title style</a:t>
            </a:r>
          </a:p>
        </p:txBody>
      </p:sp>
      <p:sp>
        <p:nvSpPr>
          <p:cNvPr id="17" name="Text Placeholder 2">
            <a:extLst>
              <a:ext uri="{FF2B5EF4-FFF2-40B4-BE49-F238E27FC236}">
                <a16:creationId xmlns:a16="http://schemas.microsoft.com/office/drawing/2014/main" id="{3980FD3E-6705-4EB4-93CA-9D1B2EB68FC0}"/>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cxnSp>
        <p:nvCxnSpPr>
          <p:cNvPr id="23" name="Straight Connector 22">
            <a:extLst>
              <a:ext uri="{FF2B5EF4-FFF2-40B4-BE49-F238E27FC236}">
                <a16:creationId xmlns:a16="http://schemas.microsoft.com/office/drawing/2014/main" id="{0D6CBABC-DCB0-4ED1-9823-C1D4A732DE54}"/>
              </a:ext>
            </a:extLst>
          </p:cNvPr>
          <p:cNvCxnSpPr>
            <a:cxnSpLocks/>
          </p:cNvCxnSpPr>
          <p:nvPr userDrawn="1"/>
        </p:nvCxnSpPr>
        <p:spPr>
          <a:xfrm>
            <a:off x="8094620" y="2285142"/>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Content Placeholder 3">
            <a:extLst>
              <a:ext uri="{FF2B5EF4-FFF2-40B4-BE49-F238E27FC236}">
                <a16:creationId xmlns:a16="http://schemas.microsoft.com/office/drawing/2014/main" id="{7BA1BDCF-B127-493D-85EC-200C2F605666}"/>
              </a:ext>
            </a:extLst>
          </p:cNvPr>
          <p:cNvSpPr>
            <a:spLocks noGrp="1"/>
          </p:cNvSpPr>
          <p:nvPr>
            <p:ph sz="half" idx="14" hasCustomPrompt="1"/>
          </p:nvPr>
        </p:nvSpPr>
        <p:spPr>
          <a:xfrm>
            <a:off x="4265874" y="2403829"/>
            <a:ext cx="3649027" cy="3615612"/>
          </a:xfrm>
        </p:spPr>
        <p:txBody>
          <a:bodyPr/>
          <a:lstStyle>
            <a:lvl1pPr>
              <a:spcBef>
                <a:spcPts val="0"/>
              </a:spcBef>
              <a:defRPr sz="1500"/>
            </a:lvl1pPr>
            <a:lvl2pPr>
              <a:spcBef>
                <a:spcPts val="0"/>
              </a:spcBef>
              <a:spcAft>
                <a:spcPts val="800"/>
              </a:spcAft>
              <a:defRPr sz="1500"/>
            </a:lvl2pPr>
            <a:lvl3pPr marL="271463" indent="-271463">
              <a:spcBef>
                <a:spcPts val="0"/>
              </a:spcBef>
              <a:spcAft>
                <a:spcPts val="800"/>
              </a:spcAft>
              <a:defRPr sz="1500"/>
            </a:lvl3pPr>
            <a:lvl4pPr marL="452438" indent="-182563">
              <a:spcBef>
                <a:spcPts val="0"/>
              </a:spcBef>
              <a:spcAft>
                <a:spcPts val="800"/>
              </a:spcAft>
              <a:defRPr sz="1500"/>
            </a:lvl4pPr>
            <a:lvl5pPr marL="622300" indent="-174625">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4" name="Content Placeholder 3">
            <a:extLst>
              <a:ext uri="{FF2B5EF4-FFF2-40B4-BE49-F238E27FC236}">
                <a16:creationId xmlns:a16="http://schemas.microsoft.com/office/drawing/2014/main" id="{3000BD4D-902E-41E8-8FD7-32C6BF0A422D}"/>
              </a:ext>
            </a:extLst>
          </p:cNvPr>
          <p:cNvSpPr>
            <a:spLocks noGrp="1"/>
          </p:cNvSpPr>
          <p:nvPr>
            <p:ph sz="half" idx="15" hasCustomPrompt="1"/>
          </p:nvPr>
        </p:nvSpPr>
        <p:spPr>
          <a:xfrm>
            <a:off x="8095993" y="2403829"/>
            <a:ext cx="3649027" cy="3615612"/>
          </a:xfrm>
        </p:spPr>
        <p:txBody>
          <a:bodyPr/>
          <a:lstStyle>
            <a:lvl1pPr>
              <a:spcBef>
                <a:spcPts val="0"/>
              </a:spcBef>
              <a:defRPr sz="1500"/>
            </a:lvl1pPr>
            <a:lvl2pPr>
              <a:spcBef>
                <a:spcPts val="0"/>
              </a:spcBef>
              <a:spcAft>
                <a:spcPts val="800"/>
              </a:spcAft>
              <a:defRPr sz="1500"/>
            </a:lvl2pPr>
            <a:lvl3pPr marL="271463" indent="-271463">
              <a:spcBef>
                <a:spcPts val="0"/>
              </a:spcBef>
              <a:spcAft>
                <a:spcPts val="800"/>
              </a:spcAft>
              <a:defRPr sz="1500"/>
            </a:lvl3pPr>
            <a:lvl4pPr marL="452438" indent="-182563">
              <a:spcBef>
                <a:spcPts val="0"/>
              </a:spcBef>
              <a:spcAft>
                <a:spcPts val="800"/>
              </a:spcAft>
              <a:defRPr sz="1500"/>
            </a:lvl4pPr>
            <a:lvl5pPr marL="622300" indent="-174625">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93814998"/>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image">
    <p:spTree>
      <p:nvGrpSpPr>
        <p:cNvPr id="1" name=""/>
        <p:cNvGrpSpPr/>
        <p:nvPr/>
      </p:nvGrpSpPr>
      <p:grpSpPr>
        <a:xfrm>
          <a:off x="0" y="0"/>
          <a:ext cx="0" cy="0"/>
          <a:chOff x="0" y="0"/>
          <a:chExt cx="0" cy="0"/>
        </a:xfrm>
      </p:grpSpPr>
      <p:sp>
        <p:nvSpPr>
          <p:cNvPr id="8" name="Picture Placeholder 8">
            <a:extLst>
              <a:ext uri="{FF2B5EF4-FFF2-40B4-BE49-F238E27FC236}">
                <a16:creationId xmlns:a16="http://schemas.microsoft.com/office/drawing/2014/main" id="{6C8FF7D3-B33E-4E56-BD55-5DF394368223}"/>
              </a:ext>
            </a:extLst>
          </p:cNvPr>
          <p:cNvSpPr>
            <a:spLocks noGrp="1"/>
          </p:cNvSpPr>
          <p:nvPr>
            <p:ph type="pic" sz="quarter" idx="14"/>
          </p:nvPr>
        </p:nvSpPr>
        <p:spPr>
          <a:xfrm>
            <a:off x="4270375" y="0"/>
            <a:ext cx="7921625" cy="6858000"/>
          </a:xfrm>
        </p:spPr>
        <p:txBody>
          <a:bodyPr/>
          <a:lstStyle/>
          <a:p>
            <a:endParaRPr lang="en-US"/>
          </a:p>
        </p:txBody>
      </p:sp>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66041"/>
            <a:ext cx="3351107" cy="5653759"/>
          </a:xfrm>
        </p:spPr>
        <p:txBody>
          <a:bodyPr/>
          <a:lstStyle>
            <a:lvl1pPr>
              <a:lnSpc>
                <a:spcPct val="100000"/>
              </a:lnSpc>
              <a:defRPr sz="2400" b="1" cap="none" baseline="0">
                <a:latin typeface="+mn-lt"/>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lvl1pPr>
              <a:defRPr>
                <a:solidFill>
                  <a:schemeClr val="bg1"/>
                </a:solidFill>
              </a:defRPr>
            </a:lvl1pPr>
          </a:lstStyle>
          <a:p>
            <a:fld id="{C236A664-080B-4494-B645-C857308016A8}" type="datetime1">
              <a:rPr lang="en-GB" smtClean="0"/>
              <a:pPr/>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spTree>
    <p:extLst>
      <p:ext uri="{BB962C8B-B14F-4D97-AF65-F5344CB8AC3E}">
        <p14:creationId xmlns:p14="http://schemas.microsoft.com/office/powerpoint/2010/main" val="1596666555"/>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456252483"/>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Su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6" name="Text Placeholder 2">
            <a:extLst>
              <a:ext uri="{FF2B5EF4-FFF2-40B4-BE49-F238E27FC236}">
                <a16:creationId xmlns:a16="http://schemas.microsoft.com/office/drawing/2014/main" id="{277D3C08-7A83-42C2-8000-2FEE09B8068C}"/>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3157983719"/>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full Image">
    <p:spTree>
      <p:nvGrpSpPr>
        <p:cNvPr id="1" name=""/>
        <p:cNvGrpSpPr/>
        <p:nvPr/>
      </p:nvGrpSpPr>
      <p:grpSpPr>
        <a:xfrm>
          <a:off x="0" y="0"/>
          <a:ext cx="0" cy="0"/>
          <a:chOff x="0" y="0"/>
          <a:chExt cx="0" cy="0"/>
        </a:xfrm>
      </p:grpSpPr>
      <p:sp>
        <p:nvSpPr>
          <p:cNvPr id="7" name="Picture Placeholder 8">
            <a:extLst>
              <a:ext uri="{FF2B5EF4-FFF2-40B4-BE49-F238E27FC236}">
                <a16:creationId xmlns:a16="http://schemas.microsoft.com/office/drawing/2014/main" id="{D006A3BF-0684-4806-8ED1-D8CDA3041479}"/>
              </a:ext>
            </a:extLst>
          </p:cNvPr>
          <p:cNvSpPr>
            <a:spLocks noGrp="1"/>
          </p:cNvSpPr>
          <p:nvPr>
            <p:ph type="pic" sz="quarter" idx="14"/>
          </p:nvPr>
        </p:nvSpPr>
        <p:spPr>
          <a:xfrm>
            <a:off x="1" y="0"/>
            <a:ext cx="12192000" cy="6857999"/>
          </a:xfrm>
        </p:spPr>
        <p:txBody>
          <a:bodyPr/>
          <a:lstStyle/>
          <a:p>
            <a:endParaRPr lang="en-US"/>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8" name="Title 7">
            <a:extLst>
              <a:ext uri="{FF2B5EF4-FFF2-40B4-BE49-F238E27FC236}">
                <a16:creationId xmlns:a16="http://schemas.microsoft.com/office/drawing/2014/main" id="{989BBD48-FF84-442A-BC41-D704B57D953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16509275"/>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ub Image">
    <p:spTree>
      <p:nvGrpSpPr>
        <p:cNvPr id="1" name=""/>
        <p:cNvGrpSpPr/>
        <p:nvPr/>
      </p:nvGrpSpPr>
      <p:grpSpPr>
        <a:xfrm>
          <a:off x="0" y="0"/>
          <a:ext cx="0" cy="0"/>
          <a:chOff x="0" y="0"/>
          <a:chExt cx="0" cy="0"/>
        </a:xfrm>
      </p:grpSpPr>
      <p:sp>
        <p:nvSpPr>
          <p:cNvPr id="7" name="Picture Placeholder 8">
            <a:extLst>
              <a:ext uri="{FF2B5EF4-FFF2-40B4-BE49-F238E27FC236}">
                <a16:creationId xmlns:a16="http://schemas.microsoft.com/office/drawing/2014/main" id="{D006A3BF-0684-4806-8ED1-D8CDA3041479}"/>
              </a:ext>
            </a:extLst>
          </p:cNvPr>
          <p:cNvSpPr>
            <a:spLocks noGrp="1"/>
          </p:cNvSpPr>
          <p:nvPr>
            <p:ph type="pic" sz="quarter" idx="14"/>
          </p:nvPr>
        </p:nvSpPr>
        <p:spPr>
          <a:xfrm>
            <a:off x="1" y="1484312"/>
            <a:ext cx="12192000" cy="5373687"/>
          </a:xfrm>
        </p:spPr>
        <p:txBody>
          <a:bodyPr/>
          <a:lstStyle/>
          <a:p>
            <a:endParaRPr lang="en-US"/>
          </a:p>
        </p:txBody>
      </p:sp>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6" name="Text Placeholder 2">
            <a:extLst>
              <a:ext uri="{FF2B5EF4-FFF2-40B4-BE49-F238E27FC236}">
                <a16:creationId xmlns:a16="http://schemas.microsoft.com/office/drawing/2014/main" id="{277D3C08-7A83-42C2-8000-2FEE09B8068C}"/>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893203126"/>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D0DD1B8D-9BE4-4C44-9825-CDBD24D21F63}"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383997507"/>
      </p:ext>
    </p:extLst>
  </p:cSld>
  <p:clrMapOvr>
    <a:overrideClrMapping bg1="dk1" tx1="lt1" bg2="dk2" tx2="lt2" accent1="accent1" accent2="accent2" accent3="accent3" accent4="accent4" accent5="accent5" accent6="accent6" hlink="hlink" folHlink="folHlink"/>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lai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5445"/>
            <a:ext cx="11305540" cy="1325563"/>
          </a:xfrm>
        </p:spPr>
        <p:txBody>
          <a:bodyPr/>
          <a:lstStyle>
            <a:lvl1pPr>
              <a:lnSpc>
                <a:spcPct val="100000"/>
              </a:lnSpc>
              <a:defRPr sz="2200" b="1" cap="none" baseline="0">
                <a:latin typeface="+mn-lt"/>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F7D1EDB-1448-49E4-89C5-D86B0FA0DF9E}"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1177728257"/>
      </p:ext>
    </p:extLst>
  </p:cSld>
  <p:clrMapOvr>
    <a:overrideClrMapping bg1="dk1" tx1="lt1" bg2="dk2" tx2="lt2" accent1="accent1" accent2="accent2" accent3="accent3" accent4="accent4" accent5="accent5" accent6="accent6" hlink="hlink" folHlink="folHlink"/>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image">
    <p:bg>
      <p:bgRef idx="1001">
        <a:schemeClr val="bg1"/>
      </p:bgRef>
    </p:bg>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01B9BD21-1B66-42E8-AC4B-2C3F09875B94}"/>
              </a:ext>
            </a:extLst>
          </p:cNvPr>
          <p:cNvSpPr>
            <a:spLocks noGrp="1"/>
          </p:cNvSpPr>
          <p:nvPr>
            <p:ph type="pic" sz="quarter" idx="13"/>
          </p:nvPr>
        </p:nvSpPr>
        <p:spPr>
          <a:xfrm>
            <a:off x="0" y="0"/>
            <a:ext cx="12192000" cy="6858000"/>
          </a:xfrm>
        </p:spPr>
        <p:txBody>
          <a:bodyPr/>
          <a:lstStyle>
            <a:lvl1pPr>
              <a:defRPr sz="1200" b="0"/>
            </a:lvl1pPr>
          </a:lstStyle>
          <a:p>
            <a:endParaRPr lang="en-US"/>
          </a:p>
        </p:txBody>
      </p:sp>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5445"/>
            <a:ext cx="11305540" cy="1325563"/>
          </a:xfrm>
        </p:spPr>
        <p:txBody>
          <a:bodyPr/>
          <a:lstStyle>
            <a:lvl1pPr>
              <a:lnSpc>
                <a:spcPct val="100000"/>
              </a:lnSpc>
              <a:defRPr sz="2200" b="1" cap="none" baseline="0">
                <a:latin typeface="+mn-lt"/>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8DC51C67-FBF0-4500-A162-F58726E0AC11}" type="datetime1">
              <a:rPr lang="en-GB" smtClean="0"/>
              <a:t>06/02/2025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1081153177"/>
      </p:ext>
    </p:extLst>
  </p:cSld>
  <p:clrMapOvr>
    <a:overrideClrMapping bg1="dk1" tx1="lt1" bg2="dk2" tx2="lt2" accent1="accent1" accent2="accent2" accent3="accent3" accent4="accent4" accent5="accent5" accent6="accent6" hlink="hlink" folHlink="folHlink"/>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F8DCF1-5D98-4936-B20A-125756E58C57}"/>
              </a:ext>
            </a:extLst>
          </p:cNvPr>
          <p:cNvSpPr>
            <a:spLocks noGrp="1"/>
          </p:cNvSpPr>
          <p:nvPr>
            <p:ph type="dt" sz="half" idx="10"/>
          </p:nvPr>
        </p:nvSpPr>
        <p:spPr/>
        <p:txBody>
          <a:bodyPr/>
          <a:lstStyle/>
          <a:p>
            <a:fld id="{DD5FFDB2-2467-415A-97DB-A5A2A074888E}" type="datetime1">
              <a:rPr lang="en-GB" smtClean="0"/>
              <a:t>06/02/2025</a:t>
            </a:fld>
            <a:endParaRPr lang="en-GB"/>
          </a:p>
        </p:txBody>
      </p:sp>
      <p:sp>
        <p:nvSpPr>
          <p:cNvPr id="3" name="Footer Placeholder 2">
            <a:extLst>
              <a:ext uri="{FF2B5EF4-FFF2-40B4-BE49-F238E27FC236}">
                <a16:creationId xmlns:a16="http://schemas.microsoft.com/office/drawing/2014/main" id="{D1FCEA6C-EB2E-4043-9E18-EE702699D73F}"/>
              </a:ext>
            </a:extLst>
          </p:cNvPr>
          <p:cNvSpPr>
            <a:spLocks noGrp="1"/>
          </p:cNvSpPr>
          <p:nvPr>
            <p:ph type="ftr" sz="quarter" idx="11"/>
          </p:nvPr>
        </p:nvSpPr>
        <p:spPr/>
        <p:txBody>
          <a:bodyPr/>
          <a:lstStyle/>
          <a:p>
            <a:r>
              <a:rPr lang="en-GB"/>
              <a:t>OPTIONAL FOOTER</a:t>
            </a:r>
          </a:p>
        </p:txBody>
      </p:sp>
      <p:sp>
        <p:nvSpPr>
          <p:cNvPr id="4" name="Slide Number Placeholder 3">
            <a:extLst>
              <a:ext uri="{FF2B5EF4-FFF2-40B4-BE49-F238E27FC236}">
                <a16:creationId xmlns:a16="http://schemas.microsoft.com/office/drawing/2014/main" id="{9A4C9D8D-2FCA-423C-B0DB-478E96EF2BD2}"/>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2230432937"/>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dark">
    <p:bg>
      <p:bgRef idx="1001">
        <a:schemeClr val="bg1"/>
      </p:bgRef>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F8DCF1-5D98-4936-B20A-125756E58C57}"/>
              </a:ext>
            </a:extLst>
          </p:cNvPr>
          <p:cNvSpPr>
            <a:spLocks noGrp="1"/>
          </p:cNvSpPr>
          <p:nvPr>
            <p:ph type="dt" sz="half" idx="10"/>
          </p:nvPr>
        </p:nvSpPr>
        <p:spPr/>
        <p:txBody>
          <a:bodyPr/>
          <a:lstStyle/>
          <a:p>
            <a:fld id="{0B96F5F9-FF49-4445-AE4D-1369CFB9DDC9}" type="datetime1">
              <a:rPr lang="en-GB" smtClean="0"/>
              <a:t>06/02/2025</a:t>
            </a:fld>
            <a:endParaRPr lang="en-GB"/>
          </a:p>
        </p:txBody>
      </p:sp>
      <p:sp>
        <p:nvSpPr>
          <p:cNvPr id="3" name="Footer Placeholder 2">
            <a:extLst>
              <a:ext uri="{FF2B5EF4-FFF2-40B4-BE49-F238E27FC236}">
                <a16:creationId xmlns:a16="http://schemas.microsoft.com/office/drawing/2014/main" id="{D1FCEA6C-EB2E-4043-9E18-EE702699D73F}"/>
              </a:ext>
            </a:extLst>
          </p:cNvPr>
          <p:cNvSpPr>
            <a:spLocks noGrp="1"/>
          </p:cNvSpPr>
          <p:nvPr>
            <p:ph type="ftr" sz="quarter" idx="11"/>
          </p:nvPr>
        </p:nvSpPr>
        <p:spPr/>
        <p:txBody>
          <a:bodyPr/>
          <a:lstStyle/>
          <a:p>
            <a:r>
              <a:rPr lang="en-GB"/>
              <a:t>OPTIONAL FOOTER</a:t>
            </a:r>
          </a:p>
        </p:txBody>
      </p:sp>
      <p:sp>
        <p:nvSpPr>
          <p:cNvPr id="4" name="Slide Number Placeholder 3">
            <a:extLst>
              <a:ext uri="{FF2B5EF4-FFF2-40B4-BE49-F238E27FC236}">
                <a16:creationId xmlns:a16="http://schemas.microsoft.com/office/drawing/2014/main" id="{9A4C9D8D-2FCA-423C-B0DB-478E96EF2BD2}"/>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1282046931"/>
      </p:ext>
    </p:extLst>
  </p:cSld>
  <p:clrMapOvr>
    <a:overrideClrMapping bg1="dk1" tx1="lt1" bg2="dk2" tx2="lt2" accent1="accent1" accent2="accent2" accent3="accent3" accent4="accent4" accent5="accent5" accent6="accent6" hlink="hlink" folHlink="folHlink"/>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Quote Image">
    <p:bg>
      <p:bgRef idx="1001">
        <a:schemeClr val="bg2"/>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680CB3F-C36F-4840-9561-8CB2A6FE77DF}"/>
              </a:ext>
            </a:extLst>
          </p:cNvPr>
          <p:cNvSpPr>
            <a:spLocks noGrp="1"/>
          </p:cNvSpPr>
          <p:nvPr>
            <p:ph type="dt" sz="half" idx="10"/>
          </p:nvPr>
        </p:nvSpPr>
        <p:spPr/>
        <p:txBody>
          <a:bodyPr/>
          <a:lstStyle>
            <a:lvl1pPr>
              <a:defRPr>
                <a:solidFill>
                  <a:schemeClr val="bg1"/>
                </a:solidFill>
              </a:defRPr>
            </a:lvl1pPr>
          </a:lstStyle>
          <a:p>
            <a:fld id="{2C80E5A6-6453-433B-B604-4CFD4ECCE487}" type="datetime1">
              <a:rPr lang="en-GB" smtClean="0"/>
              <a:pPr/>
              <a:t>06/02/2025</a:t>
            </a:fld>
            <a:endParaRPr lang="en-GB"/>
          </a:p>
        </p:txBody>
      </p:sp>
      <p:sp>
        <p:nvSpPr>
          <p:cNvPr id="4" name="Footer Placeholder 3">
            <a:extLst>
              <a:ext uri="{FF2B5EF4-FFF2-40B4-BE49-F238E27FC236}">
                <a16:creationId xmlns:a16="http://schemas.microsoft.com/office/drawing/2014/main" id="{981E8AF9-C2BC-4A10-BFF9-74A8B1A3717F}"/>
              </a:ext>
            </a:extLst>
          </p:cNvPr>
          <p:cNvSpPr>
            <a:spLocks noGrp="1"/>
          </p:cNvSpPr>
          <p:nvPr>
            <p:ph type="ftr" sz="quarter" idx="11"/>
          </p:nvPr>
        </p:nvSpPr>
        <p:spPr/>
        <p:txBody>
          <a:bodyPr/>
          <a:lstStyle>
            <a:lvl1pPr>
              <a:defRPr>
                <a:solidFill>
                  <a:schemeClr val="bg1"/>
                </a:solidFill>
              </a:defRPr>
            </a:lvl1pPr>
          </a:lstStyle>
          <a:p>
            <a:r>
              <a:rPr lang="en-GB"/>
              <a:t>OPTIONAL FOOTER</a:t>
            </a:r>
          </a:p>
        </p:txBody>
      </p:sp>
      <p:sp>
        <p:nvSpPr>
          <p:cNvPr id="5" name="Slide Number Placeholder 4">
            <a:extLst>
              <a:ext uri="{FF2B5EF4-FFF2-40B4-BE49-F238E27FC236}">
                <a16:creationId xmlns:a16="http://schemas.microsoft.com/office/drawing/2014/main" id="{D4CAE43D-00E3-489A-94A3-CA5315B113C4}"/>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sp>
        <p:nvSpPr>
          <p:cNvPr id="8" name="Text Placeholder 2">
            <a:extLst>
              <a:ext uri="{FF2B5EF4-FFF2-40B4-BE49-F238E27FC236}">
                <a16:creationId xmlns:a16="http://schemas.microsoft.com/office/drawing/2014/main" id="{2BA550B5-128C-4132-B891-FE8A8EB51BE5}"/>
              </a:ext>
            </a:extLst>
          </p:cNvPr>
          <p:cNvSpPr>
            <a:spLocks noGrp="1"/>
          </p:cNvSpPr>
          <p:nvPr>
            <p:ph type="body" idx="1" hasCustomPrompt="1"/>
          </p:nvPr>
        </p:nvSpPr>
        <p:spPr>
          <a:xfrm>
            <a:off x="441960" y="2352886"/>
            <a:ext cx="2691765" cy="862753"/>
          </a:xfrm>
        </p:spPr>
        <p:txBody>
          <a:bodyPr anchor="t" anchorCtr="0"/>
          <a:lstStyle>
            <a:lvl1pPr marL="0" indent="0">
              <a:lnSpc>
                <a:spcPct val="100000"/>
              </a:lnSpc>
              <a:spcBef>
                <a:spcPts val="0"/>
              </a:spcBef>
              <a:buNone/>
              <a:defRPr sz="1400" b="0" i="0" cap="all" baseline="0">
                <a:solidFill>
                  <a:schemeClr val="bg1"/>
                </a:solidFill>
                <a:latin typeface="+mj-lt"/>
              </a:defRPr>
            </a:lvl1pPr>
            <a:lvl2pPr marL="0" indent="0">
              <a:lnSpc>
                <a:spcPct val="100000"/>
              </a:lnSpc>
              <a:spcBef>
                <a:spcPts val="0"/>
              </a:spcBef>
              <a:buNone/>
              <a:defRPr sz="1400" b="0">
                <a:solidFill>
                  <a:schemeClr val="bg1"/>
                </a:solidFill>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Name Surname</a:t>
            </a:r>
          </a:p>
          <a:p>
            <a:pPr lvl="1"/>
            <a:r>
              <a:rPr lang="en-US"/>
              <a:t>Title here</a:t>
            </a:r>
          </a:p>
        </p:txBody>
      </p:sp>
      <p:sp>
        <p:nvSpPr>
          <p:cNvPr id="10" name="Picture Placeholder 9">
            <a:extLst>
              <a:ext uri="{FF2B5EF4-FFF2-40B4-BE49-F238E27FC236}">
                <a16:creationId xmlns:a16="http://schemas.microsoft.com/office/drawing/2014/main" id="{D13A38AF-595B-4E3C-8637-E62329E1E512}"/>
              </a:ext>
            </a:extLst>
          </p:cNvPr>
          <p:cNvSpPr>
            <a:spLocks noGrp="1"/>
          </p:cNvSpPr>
          <p:nvPr>
            <p:ph type="pic" sz="quarter" idx="13"/>
          </p:nvPr>
        </p:nvSpPr>
        <p:spPr>
          <a:xfrm>
            <a:off x="441325" y="384175"/>
            <a:ext cx="1765300" cy="1765300"/>
          </a:xfrm>
          <a:prstGeom prst="ellipse">
            <a:avLst/>
          </a:prstGeom>
        </p:spPr>
        <p:txBody>
          <a:bodyPr anchor="ctr" anchorCtr="0"/>
          <a:lstStyle>
            <a:lvl1pPr algn="ctr">
              <a:defRPr sz="1400" b="0">
                <a:solidFill>
                  <a:schemeClr val="bg1"/>
                </a:solidFill>
              </a:defRPr>
            </a:lvl1pPr>
          </a:lstStyle>
          <a:p>
            <a:endParaRPr lang="en-US"/>
          </a:p>
        </p:txBody>
      </p:sp>
      <p:sp>
        <p:nvSpPr>
          <p:cNvPr id="12" name="Text Placeholder 11">
            <a:extLst>
              <a:ext uri="{FF2B5EF4-FFF2-40B4-BE49-F238E27FC236}">
                <a16:creationId xmlns:a16="http://schemas.microsoft.com/office/drawing/2014/main" id="{F93F409D-0ADC-4B3A-AF94-E5B333ABFE42}"/>
              </a:ext>
            </a:extLst>
          </p:cNvPr>
          <p:cNvSpPr>
            <a:spLocks noGrp="1"/>
          </p:cNvSpPr>
          <p:nvPr>
            <p:ph type="body" sz="quarter" idx="14"/>
          </p:nvPr>
        </p:nvSpPr>
        <p:spPr>
          <a:xfrm>
            <a:off x="4281664" y="350308"/>
            <a:ext cx="7477125" cy="5781675"/>
          </a:xfrm>
        </p:spPr>
        <p:txBody>
          <a:bodyPr/>
          <a:lstStyle>
            <a:lvl1pPr>
              <a:spcBef>
                <a:spcPts val="2500"/>
              </a:spcBef>
              <a:defRPr sz="3200">
                <a:solidFill>
                  <a:schemeClr val="bg1"/>
                </a:solidFill>
              </a:defRPr>
            </a:lvl1pPr>
            <a:lvl2pPr>
              <a:defRPr sz="3200">
                <a:solidFill>
                  <a:schemeClr val="bg1"/>
                </a:solidFill>
              </a:defRPr>
            </a:lvl2pPr>
            <a:lvl3pPr>
              <a:buClr>
                <a:schemeClr val="bg1"/>
              </a:buClr>
              <a:defRPr sz="3200">
                <a:solidFill>
                  <a:schemeClr val="bg1"/>
                </a:solidFill>
              </a:defRPr>
            </a:lvl3pPr>
            <a:lvl4pPr>
              <a:defRPr sz="2800">
                <a:solidFill>
                  <a:schemeClr val="bg1"/>
                </a:solidFill>
              </a:defRPr>
            </a:lvl4pPr>
            <a:lvl5pPr>
              <a:defRPr sz="28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30" name="Group 29">
            <a:extLst>
              <a:ext uri="{FF2B5EF4-FFF2-40B4-BE49-F238E27FC236}">
                <a16:creationId xmlns:a16="http://schemas.microsoft.com/office/drawing/2014/main" id="{CCFDDACD-519E-434F-8C08-B5FF50AF6006}"/>
              </a:ext>
            </a:extLst>
          </p:cNvPr>
          <p:cNvGrpSpPr>
            <a:grpSpLocks noChangeAspect="1"/>
          </p:cNvGrpSpPr>
          <p:nvPr userDrawn="1"/>
        </p:nvGrpSpPr>
        <p:grpSpPr>
          <a:xfrm>
            <a:off x="427674" y="6250078"/>
            <a:ext cx="694950" cy="207476"/>
            <a:chOff x="2224055" y="577523"/>
            <a:chExt cx="2401165" cy="716866"/>
          </a:xfrm>
          <a:solidFill>
            <a:sysClr val="windowText" lastClr="000000"/>
          </a:solidFill>
        </p:grpSpPr>
        <p:grpSp>
          <p:nvGrpSpPr>
            <p:cNvPr id="31" name="Group 30">
              <a:extLst>
                <a:ext uri="{FF2B5EF4-FFF2-40B4-BE49-F238E27FC236}">
                  <a16:creationId xmlns:a16="http://schemas.microsoft.com/office/drawing/2014/main" id="{D4FADB2F-62A8-484F-B0AA-E5E9C7D8A437}"/>
                </a:ext>
              </a:extLst>
            </p:cNvPr>
            <p:cNvGrpSpPr>
              <a:grpSpLocks noChangeAspect="1"/>
            </p:cNvGrpSpPr>
            <p:nvPr/>
          </p:nvGrpSpPr>
          <p:grpSpPr>
            <a:xfrm>
              <a:off x="2224055" y="577523"/>
              <a:ext cx="680190" cy="716866"/>
              <a:chOff x="2224055" y="577523"/>
              <a:chExt cx="680190" cy="716866"/>
            </a:xfrm>
            <a:grpFill/>
          </p:grpSpPr>
          <p:sp>
            <p:nvSpPr>
              <p:cNvPr id="36" name="Freeform: Shape 58">
                <a:extLst>
                  <a:ext uri="{FF2B5EF4-FFF2-40B4-BE49-F238E27FC236}">
                    <a16:creationId xmlns:a16="http://schemas.microsoft.com/office/drawing/2014/main" id="{30F004E7-E444-6B4D-8C24-F631917F76A0}"/>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7" name="Freeform: Shape 59">
                <a:extLst>
                  <a:ext uri="{FF2B5EF4-FFF2-40B4-BE49-F238E27FC236}">
                    <a16:creationId xmlns:a16="http://schemas.microsoft.com/office/drawing/2014/main" id="{16FF6C98-F24F-A546-A6AE-4C0342245ECB}"/>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8" name="Freeform: Shape 60">
                <a:extLst>
                  <a:ext uri="{FF2B5EF4-FFF2-40B4-BE49-F238E27FC236}">
                    <a16:creationId xmlns:a16="http://schemas.microsoft.com/office/drawing/2014/main" id="{FFC88F72-5CDA-C14F-9F4A-B70A58BA07C8}"/>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32" name="Group 31">
              <a:extLst>
                <a:ext uri="{FF2B5EF4-FFF2-40B4-BE49-F238E27FC236}">
                  <a16:creationId xmlns:a16="http://schemas.microsoft.com/office/drawing/2014/main" id="{53A851E9-040D-BC4D-B5DD-99F00F878635}"/>
                </a:ext>
              </a:extLst>
            </p:cNvPr>
            <p:cNvGrpSpPr>
              <a:grpSpLocks noChangeAspect="1"/>
            </p:cNvGrpSpPr>
            <p:nvPr/>
          </p:nvGrpSpPr>
          <p:grpSpPr>
            <a:xfrm>
              <a:off x="3101018" y="713053"/>
              <a:ext cx="1524202" cy="473283"/>
              <a:chOff x="3101018" y="713053"/>
              <a:chExt cx="1524202" cy="473283"/>
            </a:xfrm>
            <a:grpFill/>
          </p:grpSpPr>
          <p:sp>
            <p:nvSpPr>
              <p:cNvPr id="33" name="Freeform: Shape 55">
                <a:extLst>
                  <a:ext uri="{FF2B5EF4-FFF2-40B4-BE49-F238E27FC236}">
                    <a16:creationId xmlns:a16="http://schemas.microsoft.com/office/drawing/2014/main" id="{F2EDE2CD-E3B6-3E42-9437-B0898BABC4FD}"/>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56">
                <a:extLst>
                  <a:ext uri="{FF2B5EF4-FFF2-40B4-BE49-F238E27FC236}">
                    <a16:creationId xmlns:a16="http://schemas.microsoft.com/office/drawing/2014/main" id="{B94C7CC6-9D9C-F34A-95B9-3752C0266C68}"/>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57">
                <a:extLst>
                  <a:ext uri="{FF2B5EF4-FFF2-40B4-BE49-F238E27FC236}">
                    <a16:creationId xmlns:a16="http://schemas.microsoft.com/office/drawing/2014/main" id="{4015557D-F3D3-434A-BEA6-EFA28802D0F0}"/>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spTree>
    <p:extLst>
      <p:ext uri="{BB962C8B-B14F-4D97-AF65-F5344CB8AC3E}">
        <p14:creationId xmlns:p14="http://schemas.microsoft.com/office/powerpoint/2010/main" val="2839838131"/>
      </p:ext>
    </p:extLst>
  </p:cSld>
  <p:clrMapOvr>
    <a:overrideClrMapping bg1="dk1" tx1="lt1" bg2="dk2" tx2="lt2" accent1="accent1" accent2="accent2" accent3="accent3" accent4="accent4" accent5="accent5" accent6="accent6" hlink="hlink" folHlink="folHlink"/>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Quote Statement">
    <p:bg>
      <p:bgRef idx="1001">
        <a:schemeClr val="bg2"/>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680CB3F-C36F-4840-9561-8CB2A6FE77DF}"/>
              </a:ext>
            </a:extLst>
          </p:cNvPr>
          <p:cNvSpPr>
            <a:spLocks noGrp="1"/>
          </p:cNvSpPr>
          <p:nvPr>
            <p:ph type="dt" sz="half" idx="10"/>
          </p:nvPr>
        </p:nvSpPr>
        <p:spPr/>
        <p:txBody>
          <a:bodyPr/>
          <a:lstStyle>
            <a:lvl1pPr>
              <a:defRPr>
                <a:solidFill>
                  <a:schemeClr val="bg1"/>
                </a:solidFill>
              </a:defRPr>
            </a:lvl1pPr>
          </a:lstStyle>
          <a:p>
            <a:fld id="{2C80E5A6-6453-433B-B604-4CFD4ECCE487}" type="datetime1">
              <a:rPr lang="en-GB" smtClean="0"/>
              <a:pPr/>
              <a:t>06/02/2025</a:t>
            </a:fld>
            <a:endParaRPr lang="en-GB"/>
          </a:p>
        </p:txBody>
      </p:sp>
      <p:sp>
        <p:nvSpPr>
          <p:cNvPr id="4" name="Footer Placeholder 3">
            <a:extLst>
              <a:ext uri="{FF2B5EF4-FFF2-40B4-BE49-F238E27FC236}">
                <a16:creationId xmlns:a16="http://schemas.microsoft.com/office/drawing/2014/main" id="{981E8AF9-C2BC-4A10-BFF9-74A8B1A3717F}"/>
              </a:ext>
            </a:extLst>
          </p:cNvPr>
          <p:cNvSpPr>
            <a:spLocks noGrp="1"/>
          </p:cNvSpPr>
          <p:nvPr>
            <p:ph type="ftr" sz="quarter" idx="11"/>
          </p:nvPr>
        </p:nvSpPr>
        <p:spPr/>
        <p:txBody>
          <a:bodyPr/>
          <a:lstStyle>
            <a:lvl1pPr>
              <a:defRPr>
                <a:solidFill>
                  <a:schemeClr val="bg1"/>
                </a:solidFill>
              </a:defRPr>
            </a:lvl1pPr>
          </a:lstStyle>
          <a:p>
            <a:r>
              <a:rPr lang="en-GB"/>
              <a:t>OPTIONAL FOOTER</a:t>
            </a:r>
          </a:p>
        </p:txBody>
      </p:sp>
      <p:sp>
        <p:nvSpPr>
          <p:cNvPr id="5" name="Slide Number Placeholder 4">
            <a:extLst>
              <a:ext uri="{FF2B5EF4-FFF2-40B4-BE49-F238E27FC236}">
                <a16:creationId xmlns:a16="http://schemas.microsoft.com/office/drawing/2014/main" id="{D4CAE43D-00E3-489A-94A3-CA5315B113C4}"/>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sp>
        <p:nvSpPr>
          <p:cNvPr id="12" name="Text Placeholder 11">
            <a:extLst>
              <a:ext uri="{FF2B5EF4-FFF2-40B4-BE49-F238E27FC236}">
                <a16:creationId xmlns:a16="http://schemas.microsoft.com/office/drawing/2014/main" id="{F93F409D-0ADC-4B3A-AF94-E5B333ABFE42}"/>
              </a:ext>
            </a:extLst>
          </p:cNvPr>
          <p:cNvSpPr>
            <a:spLocks noGrp="1"/>
          </p:cNvSpPr>
          <p:nvPr>
            <p:ph type="body" sz="quarter" idx="14"/>
          </p:nvPr>
        </p:nvSpPr>
        <p:spPr>
          <a:xfrm>
            <a:off x="441326" y="380453"/>
            <a:ext cx="7477124" cy="5638990"/>
          </a:xfrm>
        </p:spPr>
        <p:txBody>
          <a:bodyPr/>
          <a:lstStyle>
            <a:lvl1pPr>
              <a:spcBef>
                <a:spcPts val="0"/>
              </a:spcBef>
              <a:defRPr sz="1900">
                <a:solidFill>
                  <a:schemeClr val="bg1"/>
                </a:solidFill>
              </a:defRPr>
            </a:lvl1pPr>
            <a:lvl2pPr>
              <a:spcBef>
                <a:spcPts val="0"/>
              </a:spcBef>
              <a:defRPr sz="1900">
                <a:solidFill>
                  <a:schemeClr val="bg1"/>
                </a:solidFill>
              </a:defRPr>
            </a:lvl2pPr>
            <a:lvl3pPr>
              <a:spcBef>
                <a:spcPts val="0"/>
              </a:spcBef>
              <a:buClr>
                <a:schemeClr val="bg1"/>
              </a:buClr>
              <a:defRPr sz="1800">
                <a:solidFill>
                  <a:schemeClr val="bg1"/>
                </a:solidFill>
              </a:defRPr>
            </a:lvl3pPr>
            <a:lvl4pPr>
              <a:spcBef>
                <a:spcPts val="0"/>
              </a:spcBef>
              <a:defRPr sz="1600">
                <a:solidFill>
                  <a:schemeClr val="bg1"/>
                </a:solidFill>
              </a:defRPr>
            </a:lvl4pPr>
            <a:lvl5pPr>
              <a:spcBef>
                <a:spcPts val="0"/>
              </a:spcBef>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7" name="Group 26">
            <a:extLst>
              <a:ext uri="{FF2B5EF4-FFF2-40B4-BE49-F238E27FC236}">
                <a16:creationId xmlns:a16="http://schemas.microsoft.com/office/drawing/2014/main" id="{D63D90FB-08BA-D849-B20E-B76A548FFA7E}"/>
              </a:ext>
            </a:extLst>
          </p:cNvPr>
          <p:cNvGrpSpPr>
            <a:grpSpLocks noChangeAspect="1"/>
          </p:cNvGrpSpPr>
          <p:nvPr userDrawn="1"/>
        </p:nvGrpSpPr>
        <p:grpSpPr>
          <a:xfrm>
            <a:off x="427674" y="6250078"/>
            <a:ext cx="694950" cy="207476"/>
            <a:chOff x="2224055" y="577523"/>
            <a:chExt cx="2401165" cy="716866"/>
          </a:xfrm>
          <a:solidFill>
            <a:sysClr val="windowText" lastClr="000000"/>
          </a:solidFill>
        </p:grpSpPr>
        <p:grpSp>
          <p:nvGrpSpPr>
            <p:cNvPr id="28" name="Group 27">
              <a:extLst>
                <a:ext uri="{FF2B5EF4-FFF2-40B4-BE49-F238E27FC236}">
                  <a16:creationId xmlns:a16="http://schemas.microsoft.com/office/drawing/2014/main" id="{3809216E-4B95-AB45-B85A-A9850936CA66}"/>
                </a:ext>
              </a:extLst>
            </p:cNvPr>
            <p:cNvGrpSpPr>
              <a:grpSpLocks noChangeAspect="1"/>
            </p:cNvGrpSpPr>
            <p:nvPr/>
          </p:nvGrpSpPr>
          <p:grpSpPr>
            <a:xfrm>
              <a:off x="2224055" y="577523"/>
              <a:ext cx="680190" cy="716866"/>
              <a:chOff x="2224055" y="577523"/>
              <a:chExt cx="680190" cy="716866"/>
            </a:xfrm>
            <a:grpFill/>
          </p:grpSpPr>
          <p:sp>
            <p:nvSpPr>
              <p:cNvPr id="33" name="Freeform: Shape 58">
                <a:extLst>
                  <a:ext uri="{FF2B5EF4-FFF2-40B4-BE49-F238E27FC236}">
                    <a16:creationId xmlns:a16="http://schemas.microsoft.com/office/drawing/2014/main" id="{88E24B3B-885A-0649-BA9C-0D23A95345FC}"/>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59">
                <a:extLst>
                  <a:ext uri="{FF2B5EF4-FFF2-40B4-BE49-F238E27FC236}">
                    <a16:creationId xmlns:a16="http://schemas.microsoft.com/office/drawing/2014/main" id="{858C10C8-92B4-1740-BD0D-FB4A00DE49FA}"/>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60">
                <a:extLst>
                  <a:ext uri="{FF2B5EF4-FFF2-40B4-BE49-F238E27FC236}">
                    <a16:creationId xmlns:a16="http://schemas.microsoft.com/office/drawing/2014/main" id="{6B3F2E84-1E21-C242-88C3-9A6796961349}"/>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29" name="Group 28">
              <a:extLst>
                <a:ext uri="{FF2B5EF4-FFF2-40B4-BE49-F238E27FC236}">
                  <a16:creationId xmlns:a16="http://schemas.microsoft.com/office/drawing/2014/main" id="{C799169A-6017-7549-9A83-A7F5A899EEB0}"/>
                </a:ext>
              </a:extLst>
            </p:cNvPr>
            <p:cNvGrpSpPr>
              <a:grpSpLocks noChangeAspect="1"/>
            </p:cNvGrpSpPr>
            <p:nvPr/>
          </p:nvGrpSpPr>
          <p:grpSpPr>
            <a:xfrm>
              <a:off x="3101018" y="713053"/>
              <a:ext cx="1524202" cy="473283"/>
              <a:chOff x="3101018" y="713053"/>
              <a:chExt cx="1524202" cy="473283"/>
            </a:xfrm>
            <a:grpFill/>
          </p:grpSpPr>
          <p:sp>
            <p:nvSpPr>
              <p:cNvPr id="30" name="Freeform: Shape 55">
                <a:extLst>
                  <a:ext uri="{FF2B5EF4-FFF2-40B4-BE49-F238E27FC236}">
                    <a16:creationId xmlns:a16="http://schemas.microsoft.com/office/drawing/2014/main" id="{0B0CC6F0-9132-C442-8929-D46EDF795516}"/>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1" name="Freeform: Shape 56">
                <a:extLst>
                  <a:ext uri="{FF2B5EF4-FFF2-40B4-BE49-F238E27FC236}">
                    <a16:creationId xmlns:a16="http://schemas.microsoft.com/office/drawing/2014/main" id="{B95B7226-F173-4B4C-A561-363FE359B41D}"/>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2" name="Freeform: Shape 57">
                <a:extLst>
                  <a:ext uri="{FF2B5EF4-FFF2-40B4-BE49-F238E27FC236}">
                    <a16:creationId xmlns:a16="http://schemas.microsoft.com/office/drawing/2014/main" id="{27506923-A928-924A-9187-B1C63506904E}"/>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spTree>
    <p:extLst>
      <p:ext uri="{BB962C8B-B14F-4D97-AF65-F5344CB8AC3E}">
        <p14:creationId xmlns:p14="http://schemas.microsoft.com/office/powerpoint/2010/main" val="1415705100"/>
      </p:ext>
    </p:extLst>
  </p:cSld>
  <p:clrMapOvr>
    <a:overrideClrMapping bg1="dk1" tx1="lt1" bg2="dk2" tx2="lt2" accent1="accent1" accent2="accent2" accent3="accent3" accent4="accent4" accent5="accent5" accent6="accent6" hlink="hlink" folHlink="folHlink"/>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End slide">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4D27CB9-C073-4782-8FE6-B109DD037104}"/>
              </a:ext>
            </a:extLst>
          </p:cNvPr>
          <p:cNvSpPr>
            <a:spLocks noGrp="1"/>
          </p:cNvSpPr>
          <p:nvPr>
            <p:ph type="dt" sz="half" idx="10"/>
          </p:nvPr>
        </p:nvSpPr>
        <p:spPr/>
        <p:txBody>
          <a:bodyPr/>
          <a:lstStyle/>
          <a:p>
            <a:fld id="{2C80E5A6-6453-433B-B604-4CFD4ECCE487}" type="datetime1">
              <a:rPr lang="en-GB" smtClean="0"/>
              <a:t>06/02/2025</a:t>
            </a:fld>
            <a:endParaRPr lang="en-GB"/>
          </a:p>
        </p:txBody>
      </p:sp>
      <p:sp>
        <p:nvSpPr>
          <p:cNvPr id="4" name="Footer Placeholder 3">
            <a:extLst>
              <a:ext uri="{FF2B5EF4-FFF2-40B4-BE49-F238E27FC236}">
                <a16:creationId xmlns:a16="http://schemas.microsoft.com/office/drawing/2014/main" id="{58370A18-1B68-458D-9F32-C46C604BB55C}"/>
              </a:ext>
            </a:extLst>
          </p:cNvPr>
          <p:cNvSpPr>
            <a:spLocks noGrp="1"/>
          </p:cNvSpPr>
          <p:nvPr>
            <p:ph type="ftr" sz="quarter" idx="11"/>
          </p:nvPr>
        </p:nvSpPr>
        <p:spPr>
          <a:xfrm>
            <a:off x="441326" y="6311111"/>
            <a:ext cx="6489268" cy="254791"/>
          </a:xfrm>
        </p:spPr>
        <p:txBody>
          <a:bodyPr/>
          <a:lstStyle/>
          <a:p>
            <a:r>
              <a:rPr lang="en-GB"/>
              <a:t>OPTIONAL FOOTER</a:t>
            </a:r>
          </a:p>
        </p:txBody>
      </p:sp>
      <p:sp>
        <p:nvSpPr>
          <p:cNvPr id="5" name="Slide Number Placeholder 4">
            <a:extLst>
              <a:ext uri="{FF2B5EF4-FFF2-40B4-BE49-F238E27FC236}">
                <a16:creationId xmlns:a16="http://schemas.microsoft.com/office/drawing/2014/main" id="{4B1A4CBF-B332-458E-9367-5F44733A522C}"/>
              </a:ext>
            </a:extLst>
          </p:cNvPr>
          <p:cNvSpPr>
            <a:spLocks noGrp="1"/>
          </p:cNvSpPr>
          <p:nvPr>
            <p:ph type="sldNum" sz="quarter" idx="12"/>
          </p:nvPr>
        </p:nvSpPr>
        <p:spPr/>
        <p:txBody>
          <a:bodyPr/>
          <a:lstStyle/>
          <a:p>
            <a:fld id="{1C95DBEE-2C30-4F1D-BD15-3944EDF442B6}" type="slidenum">
              <a:rPr lang="en-GB" smtClean="0"/>
              <a:pPr/>
              <a:t>‹#›</a:t>
            </a:fld>
            <a:endParaRPr lang="en-GB"/>
          </a:p>
        </p:txBody>
      </p:sp>
      <p:sp>
        <p:nvSpPr>
          <p:cNvPr id="6" name="Title 1">
            <a:extLst>
              <a:ext uri="{FF2B5EF4-FFF2-40B4-BE49-F238E27FC236}">
                <a16:creationId xmlns:a16="http://schemas.microsoft.com/office/drawing/2014/main" id="{89D0F780-00FF-4836-B4A3-091AF5DEF06B}"/>
              </a:ext>
            </a:extLst>
          </p:cNvPr>
          <p:cNvSpPr>
            <a:spLocks noGrp="1"/>
          </p:cNvSpPr>
          <p:nvPr>
            <p:ph type="ctrTitle" hasCustomPrompt="1"/>
          </p:nvPr>
        </p:nvSpPr>
        <p:spPr>
          <a:xfrm>
            <a:off x="441326" y="1467391"/>
            <a:ext cx="4605337" cy="1577924"/>
          </a:xfrm>
        </p:spPr>
        <p:txBody>
          <a:bodyPr anchor="t" anchorCtr="0"/>
          <a:lstStyle>
            <a:lvl1pPr algn="l">
              <a:lnSpc>
                <a:spcPct val="80000"/>
              </a:lnSpc>
              <a:defRPr sz="3600" cap="all" spc="-50" baseline="0">
                <a:solidFill>
                  <a:schemeClr val="tx1"/>
                </a:solidFill>
              </a:defRPr>
            </a:lvl1pPr>
          </a:lstStyle>
          <a:p>
            <a:r>
              <a:rPr lang="en-US"/>
              <a:t>Thank you</a:t>
            </a:r>
          </a:p>
        </p:txBody>
      </p:sp>
      <p:sp>
        <p:nvSpPr>
          <p:cNvPr id="7" name="Subtitle 2">
            <a:extLst>
              <a:ext uri="{FF2B5EF4-FFF2-40B4-BE49-F238E27FC236}">
                <a16:creationId xmlns:a16="http://schemas.microsoft.com/office/drawing/2014/main" id="{AC604E0D-2073-4306-90F1-6BBC4850DFF1}"/>
              </a:ext>
            </a:extLst>
          </p:cNvPr>
          <p:cNvSpPr>
            <a:spLocks noGrp="1"/>
          </p:cNvSpPr>
          <p:nvPr>
            <p:ph type="subTitle" idx="1" hasCustomPrompt="1"/>
          </p:nvPr>
        </p:nvSpPr>
        <p:spPr>
          <a:xfrm>
            <a:off x="8124825" y="1402681"/>
            <a:ext cx="3648075" cy="2026319"/>
          </a:xfrm>
        </p:spPr>
        <p:txBody>
          <a:bodyPr/>
          <a:lstStyle>
            <a:lvl1pPr marL="0" indent="0" algn="l">
              <a:lnSpc>
                <a:spcPct val="100000"/>
              </a:lnSpc>
              <a:spcBef>
                <a:spcPts val="0"/>
              </a:spcBef>
              <a:buNone/>
              <a:defRPr sz="2000" b="1" cap="none" spc="0" baseline="0">
                <a:solidFill>
                  <a:schemeClr val="tx1"/>
                </a:solidFill>
                <a:latin typeface="+mn-lt"/>
              </a:defRPr>
            </a:lvl1pPr>
            <a:lvl2pPr marL="0" indent="0" algn="l">
              <a:spcBef>
                <a:spcPts val="0"/>
              </a:spcBef>
              <a:buNone/>
              <a:defRPr sz="1900">
                <a:solidFill>
                  <a:schemeClr val="tx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p>
          <a:p>
            <a:pPr lvl="1"/>
            <a:r>
              <a:rPr lang="en-US"/>
              <a:t>Level two</a:t>
            </a:r>
            <a:endParaRPr lang="en-GB"/>
          </a:p>
        </p:txBody>
      </p:sp>
      <p:grpSp>
        <p:nvGrpSpPr>
          <p:cNvPr id="8" name="Group 7">
            <a:extLst>
              <a:ext uri="{FF2B5EF4-FFF2-40B4-BE49-F238E27FC236}">
                <a16:creationId xmlns:a16="http://schemas.microsoft.com/office/drawing/2014/main" id="{FC08BC8C-CB77-4F55-9199-211726B9A7A5}"/>
              </a:ext>
            </a:extLst>
          </p:cNvPr>
          <p:cNvGrpSpPr>
            <a:grpSpLocks noChangeAspect="1"/>
          </p:cNvGrpSpPr>
          <p:nvPr userDrawn="1"/>
        </p:nvGrpSpPr>
        <p:grpSpPr>
          <a:xfrm>
            <a:off x="436563" y="436244"/>
            <a:ext cx="1465200" cy="437434"/>
            <a:chOff x="2224055" y="577523"/>
            <a:chExt cx="2401165" cy="716866"/>
          </a:xfrm>
        </p:grpSpPr>
        <p:grpSp>
          <p:nvGrpSpPr>
            <p:cNvPr id="9" name="Group 8">
              <a:extLst>
                <a:ext uri="{FF2B5EF4-FFF2-40B4-BE49-F238E27FC236}">
                  <a16:creationId xmlns:a16="http://schemas.microsoft.com/office/drawing/2014/main" id="{C591155A-128E-4A78-B03B-2B38F91870E3}"/>
                </a:ext>
              </a:extLst>
            </p:cNvPr>
            <p:cNvGrpSpPr>
              <a:grpSpLocks noChangeAspect="1"/>
            </p:cNvGrpSpPr>
            <p:nvPr/>
          </p:nvGrpSpPr>
          <p:grpSpPr>
            <a:xfrm>
              <a:off x="2224055" y="577523"/>
              <a:ext cx="680190" cy="716866"/>
              <a:chOff x="2224055" y="577523"/>
              <a:chExt cx="680190" cy="716866"/>
            </a:xfrm>
          </p:grpSpPr>
          <p:sp>
            <p:nvSpPr>
              <p:cNvPr id="14" name="Freeform: Shape 13">
                <a:extLst>
                  <a:ext uri="{FF2B5EF4-FFF2-40B4-BE49-F238E27FC236}">
                    <a16:creationId xmlns:a16="http://schemas.microsoft.com/office/drawing/2014/main" id="{F678166C-BC6B-4AAC-AFD2-B9C078970E92}"/>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solidFill>
                <a:srgbClr val="00D2FF"/>
              </a:solidFill>
              <a:ln w="4510"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E13E8ADE-6AD6-4F03-B80F-D209619532AA}"/>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solidFill>
                <a:srgbClr val="00D2FF"/>
              </a:solidFill>
              <a:ln w="451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832DE9A3-A11B-4F06-909A-AEB84A63ED6B}"/>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solidFill>
                <a:srgbClr val="00D2FF"/>
              </a:solidFill>
              <a:ln w="4510" cap="flat">
                <a:noFill/>
                <a:prstDash val="solid"/>
                <a:miter/>
              </a:ln>
            </p:spPr>
            <p:txBody>
              <a:bodyPr rtlCol="0" anchor="ctr"/>
              <a:lstStyle/>
              <a:p>
                <a:endParaRPr lang="en-US"/>
              </a:p>
            </p:txBody>
          </p:sp>
        </p:grpSp>
        <p:grpSp>
          <p:nvGrpSpPr>
            <p:cNvPr id="10" name="Group 9">
              <a:extLst>
                <a:ext uri="{FF2B5EF4-FFF2-40B4-BE49-F238E27FC236}">
                  <a16:creationId xmlns:a16="http://schemas.microsoft.com/office/drawing/2014/main" id="{A2F0BBD1-01E3-48A4-B3FA-5E674CFB8147}"/>
                </a:ext>
              </a:extLst>
            </p:cNvPr>
            <p:cNvGrpSpPr>
              <a:grpSpLocks noChangeAspect="1"/>
            </p:cNvGrpSpPr>
            <p:nvPr/>
          </p:nvGrpSpPr>
          <p:grpSpPr>
            <a:xfrm>
              <a:off x="3101018" y="713053"/>
              <a:ext cx="1524202" cy="473283"/>
              <a:chOff x="3101018" y="713053"/>
              <a:chExt cx="1524202" cy="473283"/>
            </a:xfrm>
          </p:grpSpPr>
          <p:sp>
            <p:nvSpPr>
              <p:cNvPr id="11" name="Freeform: Shape 10">
                <a:extLst>
                  <a:ext uri="{FF2B5EF4-FFF2-40B4-BE49-F238E27FC236}">
                    <a16:creationId xmlns:a16="http://schemas.microsoft.com/office/drawing/2014/main" id="{CF90DCC1-9A74-4A22-873C-D59567D498AB}"/>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solidFill>
                <a:srgbClr val="FFFFFF"/>
              </a:solidFill>
              <a:ln w="4510"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F41F6CB-86BB-4878-B36C-28B0C896F911}"/>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solidFill>
                <a:srgbClr val="FFFFFF"/>
              </a:solidFill>
              <a:ln w="451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B5828245-800F-48AC-A405-1B648B3C290E}"/>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solidFill>
                <a:srgbClr val="FFFFFF"/>
              </a:solidFill>
              <a:ln w="4510"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3410195937"/>
      </p:ext>
    </p:extLst>
  </p:cSld>
  <p:clrMapOvr>
    <a:overrideClrMapping bg1="dk1" tx1="lt1" bg2="dk2" tx2="lt2" accent1="accent1" accent2="accent2" accent3="accent3" accent4="accent4" accent5="accent5" accent6="accent6" hlink="hlink" folHlink="folHlink"/>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CE3896-9480-48A4-AB3A-566A3C8C81D4}"/>
              </a:ext>
            </a:extLst>
          </p:cNvPr>
          <p:cNvSpPr>
            <a:spLocks noGrp="1"/>
          </p:cNvSpPr>
          <p:nvPr>
            <p:ph type="title"/>
          </p:nvPr>
        </p:nvSpPr>
        <p:spPr>
          <a:xfrm>
            <a:off x="441960" y="388620"/>
            <a:ext cx="11305540" cy="90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E747B7-F42F-49B4-B9D4-B839201CA740}"/>
              </a:ext>
            </a:extLst>
          </p:cNvPr>
          <p:cNvSpPr>
            <a:spLocks noGrp="1"/>
          </p:cNvSpPr>
          <p:nvPr>
            <p:ph type="body" idx="1"/>
          </p:nvPr>
        </p:nvSpPr>
        <p:spPr>
          <a:xfrm>
            <a:off x="441960" y="1453833"/>
            <a:ext cx="11305540" cy="4476031"/>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endParaRPr lang="en-GB"/>
          </a:p>
        </p:txBody>
      </p:sp>
      <p:sp>
        <p:nvSpPr>
          <p:cNvPr id="4" name="Date Placeholder 3">
            <a:extLst>
              <a:ext uri="{FF2B5EF4-FFF2-40B4-BE49-F238E27FC236}">
                <a16:creationId xmlns:a16="http://schemas.microsoft.com/office/drawing/2014/main" id="{0C7052CB-CFA4-4A3F-9A17-632AEF2349A1}"/>
              </a:ext>
            </a:extLst>
          </p:cNvPr>
          <p:cNvSpPr>
            <a:spLocks noGrp="1"/>
          </p:cNvSpPr>
          <p:nvPr>
            <p:ph type="dt" sz="half" idx="2"/>
          </p:nvPr>
        </p:nvSpPr>
        <p:spPr>
          <a:xfrm>
            <a:off x="9056687" y="6330159"/>
            <a:ext cx="1735137" cy="254791"/>
          </a:xfrm>
          <a:prstGeom prst="rect">
            <a:avLst/>
          </a:prstGeom>
        </p:spPr>
        <p:txBody>
          <a:bodyPr vert="horz" lIns="0" tIns="0" rIns="0" bIns="0" rtlCol="0" anchor="t" anchorCtr="0">
            <a:noAutofit/>
          </a:bodyPr>
          <a:lstStyle>
            <a:lvl1pPr algn="r">
              <a:defRPr sz="900" cap="all" baseline="0">
                <a:solidFill>
                  <a:schemeClr val="tx1"/>
                </a:solidFill>
                <a:latin typeface="+mj-lt"/>
              </a:defRPr>
            </a:lvl1pPr>
          </a:lstStyle>
          <a:p>
            <a:fld id="{2C80E5A6-6453-433B-B604-4CFD4ECCE487}" type="datetime1">
              <a:rPr lang="en-GB" smtClean="0"/>
              <a:t>06/02/2025</a:t>
            </a:fld>
            <a:endParaRPr lang="en-GB"/>
          </a:p>
        </p:txBody>
      </p:sp>
      <p:sp>
        <p:nvSpPr>
          <p:cNvPr id="5" name="Footer Placeholder 4">
            <a:extLst>
              <a:ext uri="{FF2B5EF4-FFF2-40B4-BE49-F238E27FC236}">
                <a16:creationId xmlns:a16="http://schemas.microsoft.com/office/drawing/2014/main" id="{3E09A2F8-2786-42BE-8618-A5670F7FD1FD}"/>
              </a:ext>
            </a:extLst>
          </p:cNvPr>
          <p:cNvSpPr>
            <a:spLocks noGrp="1"/>
          </p:cNvSpPr>
          <p:nvPr>
            <p:ph type="ftr" sz="quarter" idx="3"/>
          </p:nvPr>
        </p:nvSpPr>
        <p:spPr>
          <a:xfrm>
            <a:off x="2356492" y="6311111"/>
            <a:ext cx="6489268" cy="254791"/>
          </a:xfrm>
          <a:prstGeom prst="rect">
            <a:avLst/>
          </a:prstGeom>
        </p:spPr>
        <p:txBody>
          <a:bodyPr vert="horz" lIns="0" tIns="0" rIns="0" bIns="0" rtlCol="0" anchor="t" anchorCtr="0">
            <a:noAutofit/>
          </a:bodyPr>
          <a:lstStyle>
            <a:lvl1pPr algn="l">
              <a:defRPr sz="900" cap="all" baseline="0">
                <a:solidFill>
                  <a:schemeClr val="tx1"/>
                </a:solidFill>
                <a:latin typeface="+mj-lt"/>
              </a:defRPr>
            </a:lvl1pPr>
          </a:lstStyle>
          <a:p>
            <a:r>
              <a:rPr lang="en-GB"/>
              <a:t>OPTIONAL FOOTER</a:t>
            </a:r>
          </a:p>
        </p:txBody>
      </p:sp>
      <p:sp>
        <p:nvSpPr>
          <p:cNvPr id="6" name="Slide Number Placeholder 5">
            <a:extLst>
              <a:ext uri="{FF2B5EF4-FFF2-40B4-BE49-F238E27FC236}">
                <a16:creationId xmlns:a16="http://schemas.microsoft.com/office/drawing/2014/main" id="{BD37BEAA-6501-4E1F-BFC9-FC7FF5FA431E}"/>
              </a:ext>
            </a:extLst>
          </p:cNvPr>
          <p:cNvSpPr>
            <a:spLocks noGrp="1"/>
          </p:cNvSpPr>
          <p:nvPr>
            <p:ph type="sldNum" sz="quarter" idx="4"/>
          </p:nvPr>
        </p:nvSpPr>
        <p:spPr>
          <a:xfrm>
            <a:off x="10972800" y="6330159"/>
            <a:ext cx="774700" cy="254791"/>
          </a:xfrm>
          <a:prstGeom prst="rect">
            <a:avLst/>
          </a:prstGeom>
        </p:spPr>
        <p:txBody>
          <a:bodyPr vert="horz" lIns="0" tIns="0" rIns="0" bIns="0" rtlCol="0" anchor="t" anchorCtr="0">
            <a:noAutofit/>
          </a:bodyPr>
          <a:lstStyle>
            <a:lvl1pPr algn="r">
              <a:defRPr sz="900" cap="all" baseline="0">
                <a:solidFill>
                  <a:schemeClr val="tx1"/>
                </a:solidFill>
                <a:latin typeface="+mj-lt"/>
              </a:defRPr>
            </a:lvl1pPr>
          </a:lstStyle>
          <a:p>
            <a:fld id="{1C95DBEE-2C30-4F1D-BD15-3944EDF442B6}" type="slidenum">
              <a:rPr lang="en-GB" smtClean="0"/>
              <a:pPr/>
              <a:t>‹#›</a:t>
            </a:fld>
            <a:endParaRPr lang="en-GB"/>
          </a:p>
        </p:txBody>
      </p:sp>
      <p:grpSp>
        <p:nvGrpSpPr>
          <p:cNvPr id="7" name="Group 6">
            <a:extLst>
              <a:ext uri="{FF2B5EF4-FFF2-40B4-BE49-F238E27FC236}">
                <a16:creationId xmlns:a16="http://schemas.microsoft.com/office/drawing/2014/main" id="{B49FEC4C-4F1C-4537-A373-C39BB5D86FD9}"/>
              </a:ext>
            </a:extLst>
          </p:cNvPr>
          <p:cNvGrpSpPr/>
          <p:nvPr userDrawn="1"/>
        </p:nvGrpSpPr>
        <p:grpSpPr>
          <a:xfrm>
            <a:off x="-1" y="-176609"/>
            <a:ext cx="12192001" cy="113077"/>
            <a:chOff x="-1" y="-176609"/>
            <a:chExt cx="12192001" cy="113077"/>
          </a:xfrm>
        </p:grpSpPr>
        <p:sp>
          <p:nvSpPr>
            <p:cNvPr id="22" name="Rectangle 21">
              <a:extLst>
                <a:ext uri="{FF2B5EF4-FFF2-40B4-BE49-F238E27FC236}">
                  <a16:creationId xmlns:a16="http://schemas.microsoft.com/office/drawing/2014/main" id="{66396BF8-E1E2-4012-926C-C9A58BD0F811}"/>
                </a:ext>
              </a:extLst>
            </p:cNvPr>
            <p:cNvSpPr/>
            <p:nvPr userDrawn="1"/>
          </p:nvSpPr>
          <p:spPr>
            <a:xfrm flipV="1">
              <a:off x="4091071"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3" name="Rectangle 22">
              <a:extLst>
                <a:ext uri="{FF2B5EF4-FFF2-40B4-BE49-F238E27FC236}">
                  <a16:creationId xmlns:a16="http://schemas.microsoft.com/office/drawing/2014/main" id="{2D7C745C-DAD1-43B2-83BD-2AA94CC4BE21}"/>
                </a:ext>
              </a:extLst>
            </p:cNvPr>
            <p:cNvSpPr/>
            <p:nvPr userDrawn="1"/>
          </p:nvSpPr>
          <p:spPr>
            <a:xfrm flipV="1">
              <a:off x="7920135"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4" name="Rectangle 23">
              <a:extLst>
                <a:ext uri="{FF2B5EF4-FFF2-40B4-BE49-F238E27FC236}">
                  <a16:creationId xmlns:a16="http://schemas.microsoft.com/office/drawing/2014/main" id="{EF167F4D-E0A0-4FBA-869A-18A6C5D2FD18}"/>
                </a:ext>
              </a:extLst>
            </p:cNvPr>
            <p:cNvSpPr/>
            <p:nvPr userDrawn="1"/>
          </p:nvSpPr>
          <p:spPr>
            <a:xfrm flipV="1">
              <a:off x="3133805"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5" name="Rectangle 24">
              <a:extLst>
                <a:ext uri="{FF2B5EF4-FFF2-40B4-BE49-F238E27FC236}">
                  <a16:creationId xmlns:a16="http://schemas.microsoft.com/office/drawing/2014/main" id="{22928008-A32B-4956-B1B4-A4709356949E}"/>
                </a:ext>
              </a:extLst>
            </p:cNvPr>
            <p:cNvSpPr/>
            <p:nvPr userDrawn="1"/>
          </p:nvSpPr>
          <p:spPr>
            <a:xfrm flipV="1">
              <a:off x="2176539"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6" name="Rectangle 25">
              <a:extLst>
                <a:ext uri="{FF2B5EF4-FFF2-40B4-BE49-F238E27FC236}">
                  <a16:creationId xmlns:a16="http://schemas.microsoft.com/office/drawing/2014/main" id="{0AA9C42C-48D4-4CFA-A43D-F967ECC94026}"/>
                </a:ext>
              </a:extLst>
            </p:cNvPr>
            <p:cNvSpPr/>
            <p:nvPr userDrawn="1"/>
          </p:nvSpPr>
          <p:spPr>
            <a:xfrm flipV="1">
              <a:off x="1219273"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7" name="Rectangle 26">
              <a:extLst>
                <a:ext uri="{FF2B5EF4-FFF2-40B4-BE49-F238E27FC236}">
                  <a16:creationId xmlns:a16="http://schemas.microsoft.com/office/drawing/2014/main" id="{B385262E-5BBD-495A-AD3D-7C4EC454AA9E}"/>
                </a:ext>
              </a:extLst>
            </p:cNvPr>
            <p:cNvSpPr/>
            <p:nvPr userDrawn="1"/>
          </p:nvSpPr>
          <p:spPr>
            <a:xfrm flipV="1">
              <a:off x="-1" y="-174106"/>
              <a:ext cx="441961"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8" name="Rectangle 27">
              <a:extLst>
                <a:ext uri="{FF2B5EF4-FFF2-40B4-BE49-F238E27FC236}">
                  <a16:creationId xmlns:a16="http://schemas.microsoft.com/office/drawing/2014/main" id="{1BF07CB4-FD32-464E-8033-FA68DEAA948B}"/>
                </a:ext>
              </a:extLst>
            </p:cNvPr>
            <p:cNvSpPr/>
            <p:nvPr userDrawn="1"/>
          </p:nvSpPr>
          <p:spPr>
            <a:xfrm flipV="1">
              <a:off x="5048337"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9" name="Rectangle 28">
              <a:extLst>
                <a:ext uri="{FF2B5EF4-FFF2-40B4-BE49-F238E27FC236}">
                  <a16:creationId xmlns:a16="http://schemas.microsoft.com/office/drawing/2014/main" id="{0AFC2A7D-1365-4673-9943-1B2169409056}"/>
                </a:ext>
              </a:extLst>
            </p:cNvPr>
            <p:cNvSpPr/>
            <p:nvPr userDrawn="1"/>
          </p:nvSpPr>
          <p:spPr>
            <a:xfrm flipV="1">
              <a:off x="6005603"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0" name="Rectangle 29">
              <a:extLst>
                <a:ext uri="{FF2B5EF4-FFF2-40B4-BE49-F238E27FC236}">
                  <a16:creationId xmlns:a16="http://schemas.microsoft.com/office/drawing/2014/main" id="{F722FA5D-58A4-4876-AD9E-6F6DC9B8DEB4}"/>
                </a:ext>
              </a:extLst>
            </p:cNvPr>
            <p:cNvSpPr/>
            <p:nvPr userDrawn="1"/>
          </p:nvSpPr>
          <p:spPr>
            <a:xfrm flipV="1">
              <a:off x="6962869"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1" name="Rectangle 30">
              <a:extLst>
                <a:ext uri="{FF2B5EF4-FFF2-40B4-BE49-F238E27FC236}">
                  <a16:creationId xmlns:a16="http://schemas.microsoft.com/office/drawing/2014/main" id="{E7D8D844-F89E-4838-9A18-44D393CF06CB}"/>
                </a:ext>
              </a:extLst>
            </p:cNvPr>
            <p:cNvSpPr/>
            <p:nvPr userDrawn="1"/>
          </p:nvSpPr>
          <p:spPr>
            <a:xfrm flipV="1">
              <a:off x="8877401"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2" name="Rectangle 31">
              <a:extLst>
                <a:ext uri="{FF2B5EF4-FFF2-40B4-BE49-F238E27FC236}">
                  <a16:creationId xmlns:a16="http://schemas.microsoft.com/office/drawing/2014/main" id="{D61B428C-28EF-43D4-8067-AF2A6D71D5CB}"/>
                </a:ext>
              </a:extLst>
            </p:cNvPr>
            <p:cNvSpPr/>
            <p:nvPr userDrawn="1"/>
          </p:nvSpPr>
          <p:spPr>
            <a:xfrm flipV="1">
              <a:off x="9834667"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3" name="Rectangle 32">
              <a:extLst>
                <a:ext uri="{FF2B5EF4-FFF2-40B4-BE49-F238E27FC236}">
                  <a16:creationId xmlns:a16="http://schemas.microsoft.com/office/drawing/2014/main" id="{5FA8A530-DA27-460B-8424-55CF3A5E5287}"/>
                </a:ext>
              </a:extLst>
            </p:cNvPr>
            <p:cNvSpPr/>
            <p:nvPr userDrawn="1"/>
          </p:nvSpPr>
          <p:spPr>
            <a:xfrm flipV="1">
              <a:off x="10791933"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4" name="Rectangle 33">
              <a:extLst>
                <a:ext uri="{FF2B5EF4-FFF2-40B4-BE49-F238E27FC236}">
                  <a16:creationId xmlns:a16="http://schemas.microsoft.com/office/drawing/2014/main" id="{605D6366-AB85-4A80-8558-3524405E2E84}"/>
                </a:ext>
              </a:extLst>
            </p:cNvPr>
            <p:cNvSpPr/>
            <p:nvPr userDrawn="1"/>
          </p:nvSpPr>
          <p:spPr>
            <a:xfrm flipV="1">
              <a:off x="11749200" y="-176609"/>
              <a:ext cx="442800"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grpSp>
      <p:grpSp>
        <p:nvGrpSpPr>
          <p:cNvPr id="44" name="Group 43">
            <a:extLst>
              <a:ext uri="{FF2B5EF4-FFF2-40B4-BE49-F238E27FC236}">
                <a16:creationId xmlns:a16="http://schemas.microsoft.com/office/drawing/2014/main" id="{370299C1-410A-A64D-9360-9DA62090D9A8}"/>
              </a:ext>
            </a:extLst>
          </p:cNvPr>
          <p:cNvGrpSpPr>
            <a:grpSpLocks noChangeAspect="1"/>
          </p:cNvGrpSpPr>
          <p:nvPr userDrawn="1"/>
        </p:nvGrpSpPr>
        <p:grpSpPr>
          <a:xfrm>
            <a:off x="427674" y="6250078"/>
            <a:ext cx="694950" cy="207476"/>
            <a:chOff x="2224055" y="577523"/>
            <a:chExt cx="2401165" cy="716866"/>
          </a:xfrm>
          <a:solidFill>
            <a:schemeClr val="tx1"/>
          </a:solidFill>
        </p:grpSpPr>
        <p:grpSp>
          <p:nvGrpSpPr>
            <p:cNvPr id="45" name="Group 44">
              <a:extLst>
                <a:ext uri="{FF2B5EF4-FFF2-40B4-BE49-F238E27FC236}">
                  <a16:creationId xmlns:a16="http://schemas.microsoft.com/office/drawing/2014/main" id="{B38E78CC-2858-FA42-B766-6E2FF0B1DB67}"/>
                </a:ext>
              </a:extLst>
            </p:cNvPr>
            <p:cNvGrpSpPr>
              <a:grpSpLocks noChangeAspect="1"/>
            </p:cNvGrpSpPr>
            <p:nvPr/>
          </p:nvGrpSpPr>
          <p:grpSpPr>
            <a:xfrm>
              <a:off x="2224055" y="577523"/>
              <a:ext cx="680190" cy="716866"/>
              <a:chOff x="2224055" y="577523"/>
              <a:chExt cx="680190" cy="716866"/>
            </a:xfrm>
            <a:grpFill/>
          </p:grpSpPr>
          <p:sp>
            <p:nvSpPr>
              <p:cNvPr id="50" name="Freeform: Shape 58">
                <a:extLst>
                  <a:ext uri="{FF2B5EF4-FFF2-40B4-BE49-F238E27FC236}">
                    <a16:creationId xmlns:a16="http://schemas.microsoft.com/office/drawing/2014/main" id="{252A2399-C636-FA4B-A037-1002D0D28AFD}"/>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endParaRPr lang="en-US"/>
              </a:p>
            </p:txBody>
          </p:sp>
          <p:sp>
            <p:nvSpPr>
              <p:cNvPr id="51" name="Freeform: Shape 59">
                <a:extLst>
                  <a:ext uri="{FF2B5EF4-FFF2-40B4-BE49-F238E27FC236}">
                    <a16:creationId xmlns:a16="http://schemas.microsoft.com/office/drawing/2014/main" id="{A02B0A20-F5D3-4644-A335-6F5C76C0EF35}"/>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endParaRPr lang="en-US"/>
              </a:p>
            </p:txBody>
          </p:sp>
          <p:sp>
            <p:nvSpPr>
              <p:cNvPr id="52" name="Freeform: Shape 60">
                <a:extLst>
                  <a:ext uri="{FF2B5EF4-FFF2-40B4-BE49-F238E27FC236}">
                    <a16:creationId xmlns:a16="http://schemas.microsoft.com/office/drawing/2014/main" id="{87F4C2DD-05BB-624D-A11F-3A2E9AA7A273}"/>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endParaRPr lang="en-US"/>
              </a:p>
            </p:txBody>
          </p:sp>
        </p:grpSp>
        <p:grpSp>
          <p:nvGrpSpPr>
            <p:cNvPr id="46" name="Group 45">
              <a:extLst>
                <a:ext uri="{FF2B5EF4-FFF2-40B4-BE49-F238E27FC236}">
                  <a16:creationId xmlns:a16="http://schemas.microsoft.com/office/drawing/2014/main" id="{C59E773F-355C-8140-B8FB-447A7273E668}"/>
                </a:ext>
              </a:extLst>
            </p:cNvPr>
            <p:cNvGrpSpPr>
              <a:grpSpLocks noChangeAspect="1"/>
            </p:cNvGrpSpPr>
            <p:nvPr/>
          </p:nvGrpSpPr>
          <p:grpSpPr>
            <a:xfrm>
              <a:off x="3101018" y="713053"/>
              <a:ext cx="1524202" cy="473283"/>
              <a:chOff x="3101018" y="713053"/>
              <a:chExt cx="1524202" cy="473283"/>
            </a:xfrm>
            <a:grpFill/>
          </p:grpSpPr>
          <p:sp>
            <p:nvSpPr>
              <p:cNvPr id="47" name="Freeform: Shape 55">
                <a:extLst>
                  <a:ext uri="{FF2B5EF4-FFF2-40B4-BE49-F238E27FC236}">
                    <a16:creationId xmlns:a16="http://schemas.microsoft.com/office/drawing/2014/main" id="{2525DC79-A0E5-AF41-BDD9-57CCA1B55436}"/>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endParaRPr lang="en-US"/>
              </a:p>
            </p:txBody>
          </p:sp>
          <p:sp>
            <p:nvSpPr>
              <p:cNvPr id="48" name="Freeform: Shape 56">
                <a:extLst>
                  <a:ext uri="{FF2B5EF4-FFF2-40B4-BE49-F238E27FC236}">
                    <a16:creationId xmlns:a16="http://schemas.microsoft.com/office/drawing/2014/main" id="{A423636E-9504-C04F-82FA-FA02144497D0}"/>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endParaRPr lang="en-US"/>
              </a:p>
            </p:txBody>
          </p:sp>
          <p:sp>
            <p:nvSpPr>
              <p:cNvPr id="49" name="Freeform: Shape 57">
                <a:extLst>
                  <a:ext uri="{FF2B5EF4-FFF2-40B4-BE49-F238E27FC236}">
                    <a16:creationId xmlns:a16="http://schemas.microsoft.com/office/drawing/2014/main" id="{5E79F3E0-928F-384B-85C9-C87C52DA7413}"/>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13215113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 id="2147483689" r:id="rId28"/>
  </p:sldLayoutIdLst>
  <p:hf hdr="0" ftr="0" dt="0"/>
  <p:txStyles>
    <p:titleStyle>
      <a:lvl1pPr algn="l" defTabSz="914400" rtl="0" eaLnBrk="1" latinLnBrk="0" hangingPunct="1">
        <a:lnSpc>
          <a:spcPct val="96000"/>
        </a:lnSpc>
        <a:spcBef>
          <a:spcPct val="0"/>
        </a:spcBef>
        <a:buNone/>
        <a:defRPr sz="2100" kern="1200" cap="all"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783">
          <p15:clr>
            <a:srgbClr val="F26B43"/>
          </p15:clr>
        </p15:guide>
        <p15:guide id="4" pos="278">
          <p15:clr>
            <a:srgbClr val="F26B43"/>
          </p15:clr>
        </p15:guide>
        <p15:guide id="5" pos="766">
          <p15:clr>
            <a:srgbClr val="F26B43"/>
          </p15:clr>
        </p15:guide>
        <p15:guide id="6" pos="882">
          <p15:clr>
            <a:srgbClr val="F26B43"/>
          </p15:clr>
        </p15:guide>
        <p15:guide id="7" pos="1371">
          <p15:clr>
            <a:srgbClr val="F26B43"/>
          </p15:clr>
        </p15:guide>
        <p15:guide id="8" pos="1484">
          <p15:clr>
            <a:srgbClr val="F26B43"/>
          </p15:clr>
        </p15:guide>
        <p15:guide id="9" pos="1974">
          <p15:clr>
            <a:srgbClr val="F26B43"/>
          </p15:clr>
        </p15:guide>
        <p15:guide id="10" pos="2088">
          <p15:clr>
            <a:srgbClr val="F26B43"/>
          </p15:clr>
        </p15:guide>
        <p15:guide id="11" pos="2577">
          <p15:clr>
            <a:srgbClr val="F26B43"/>
          </p15:clr>
        </p15:guide>
        <p15:guide id="12" pos="2690">
          <p15:clr>
            <a:srgbClr val="F26B43"/>
          </p15:clr>
        </p15:guide>
        <p15:guide id="13" pos="3179">
          <p15:clr>
            <a:srgbClr val="F26B43"/>
          </p15:clr>
        </p15:guide>
        <p15:guide id="14" pos="3293">
          <p15:clr>
            <a:srgbClr val="F26B43"/>
          </p15:clr>
        </p15:guide>
        <p15:guide id="15" pos="3896">
          <p15:clr>
            <a:srgbClr val="F26B43"/>
          </p15:clr>
        </p15:guide>
        <p15:guide id="16" pos="4384">
          <p15:clr>
            <a:srgbClr val="F26B43"/>
          </p15:clr>
        </p15:guide>
        <p15:guide id="17" pos="4498">
          <p15:clr>
            <a:srgbClr val="F26B43"/>
          </p15:clr>
        </p15:guide>
        <p15:guide id="18" pos="4988">
          <p15:clr>
            <a:srgbClr val="F26B43"/>
          </p15:clr>
        </p15:guide>
        <p15:guide id="19" pos="5102">
          <p15:clr>
            <a:srgbClr val="F26B43"/>
          </p15:clr>
        </p15:guide>
        <p15:guide id="20" pos="5592">
          <p15:clr>
            <a:srgbClr val="F26B43"/>
          </p15:clr>
        </p15:guide>
        <p15:guide id="21" pos="5705">
          <p15:clr>
            <a:srgbClr val="F26B43"/>
          </p15:clr>
        </p15:guide>
        <p15:guide id="22" pos="6195">
          <p15:clr>
            <a:srgbClr val="F26B43"/>
          </p15:clr>
        </p15:guide>
        <p15:guide id="23" pos="6308">
          <p15:clr>
            <a:srgbClr val="F26B43"/>
          </p15:clr>
        </p15:guide>
        <p15:guide id="24" pos="6798">
          <p15:clr>
            <a:srgbClr val="F26B43"/>
          </p15:clr>
        </p15:guide>
        <p15:guide id="25" pos="6912">
          <p15:clr>
            <a:srgbClr val="F26B43"/>
          </p15:clr>
        </p15:guide>
        <p15:guide id="26" pos="7400">
          <p15:clr>
            <a:srgbClr val="F26B43"/>
          </p15:clr>
        </p15:guide>
        <p15:guide id="27" orient="horz" pos="935">
          <p15:clr>
            <a:srgbClr val="F26B43"/>
          </p15:clr>
        </p15:guide>
        <p15:guide id="28" orient="horz" pos="398">
          <p15:clr>
            <a:srgbClr val="F26B43"/>
          </p15:clr>
        </p15:guide>
        <p15:guide id="29" orient="horz" pos="242">
          <p15:clr>
            <a:srgbClr val="F26B43"/>
          </p15:clr>
        </p15:guide>
        <p15:guide id="32" orient="horz" pos="4148">
          <p15:clr>
            <a:srgbClr val="F26B43"/>
          </p15:clr>
        </p15:guide>
        <p15:guide id="33" orient="horz" pos="590">
          <p15:clr>
            <a:srgbClr val="F26B43"/>
          </p15:clr>
        </p15:guide>
        <p15:guide id="34" orient="horz" pos="379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demo-workforce.smartbilling.com/projects/overview"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Hrs workforce travel</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p:txBody>
          <a:bodyPr/>
          <a:lstStyle/>
          <a:p>
            <a:r>
              <a:rPr lang="en-US"/>
              <a:t>user guide</a:t>
            </a:r>
          </a:p>
          <a:p>
            <a:endParaRPr lang="en-US"/>
          </a:p>
        </p:txBody>
      </p:sp>
      <p:sp>
        <p:nvSpPr>
          <p:cNvPr id="4" name="Text Placeholder 3">
            <a:extLst>
              <a:ext uri="{FF2B5EF4-FFF2-40B4-BE49-F238E27FC236}">
                <a16:creationId xmlns:a16="http://schemas.microsoft.com/office/drawing/2014/main" id="{B21B945A-80CC-4A67-A607-D4FAFEAA25DF}"/>
              </a:ext>
            </a:extLst>
          </p:cNvPr>
          <p:cNvSpPr>
            <a:spLocks noGrp="1"/>
          </p:cNvSpPr>
          <p:nvPr>
            <p:ph type="body" idx="10"/>
          </p:nvPr>
        </p:nvSpPr>
        <p:spPr>
          <a:xfrm>
            <a:off x="441325" y="3458106"/>
            <a:ext cx="5157787" cy="823912"/>
          </a:xfrm>
        </p:spPr>
        <p:txBody>
          <a:bodyPr/>
          <a:lstStyle/>
          <a:p>
            <a:r>
              <a:rPr lang="en-US" dirty="0" err="1"/>
              <a:t>february</a:t>
            </a:r>
            <a:r>
              <a:rPr lang="en-US" dirty="0"/>
              <a:t> 2025</a:t>
            </a:r>
          </a:p>
        </p:txBody>
      </p:sp>
    </p:spTree>
    <p:extLst>
      <p:ext uri="{BB962C8B-B14F-4D97-AF65-F5344CB8AC3E}">
        <p14:creationId xmlns:p14="http://schemas.microsoft.com/office/powerpoint/2010/main" val="2817259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93CB-B79C-4582-819E-CAD1EF349952}"/>
              </a:ext>
            </a:extLst>
          </p:cNvPr>
          <p:cNvSpPr>
            <a:spLocks noGrp="1"/>
          </p:cNvSpPr>
          <p:nvPr>
            <p:ph type="title"/>
          </p:nvPr>
        </p:nvSpPr>
        <p:spPr/>
        <p:txBody>
          <a:bodyPr/>
          <a:lstStyle/>
          <a:p>
            <a:r>
              <a:rPr lang="en-US"/>
              <a:t>content</a:t>
            </a:r>
          </a:p>
        </p:txBody>
      </p:sp>
      <p:graphicFrame>
        <p:nvGraphicFramePr>
          <p:cNvPr id="6" name="Table 6">
            <a:extLst>
              <a:ext uri="{FF2B5EF4-FFF2-40B4-BE49-F238E27FC236}">
                <a16:creationId xmlns:a16="http://schemas.microsoft.com/office/drawing/2014/main" id="{E42B68E0-4951-47D5-9B9F-F79A5B51B31F}"/>
              </a:ext>
            </a:extLst>
          </p:cNvPr>
          <p:cNvGraphicFramePr>
            <a:graphicFrameLocks noGrp="1"/>
          </p:cNvGraphicFramePr>
          <p:nvPr>
            <p:ph idx="1"/>
            <p:extLst>
              <p:ext uri="{D42A27DB-BD31-4B8C-83A1-F6EECF244321}">
                <p14:modId xmlns:p14="http://schemas.microsoft.com/office/powerpoint/2010/main" val="588264712"/>
              </p:ext>
            </p:extLst>
          </p:nvPr>
        </p:nvGraphicFramePr>
        <p:xfrm>
          <a:off x="441325" y="1454150"/>
          <a:ext cx="11306175" cy="4680000"/>
        </p:xfrm>
        <a:graphic>
          <a:graphicData uri="http://schemas.openxmlformats.org/drawingml/2006/table">
            <a:tbl>
              <a:tblPr firstRow="1" bandRow="1">
                <a:tableStyleId>{2D5ABB26-0587-4C30-8999-92F81FD0307C}</a:tableStyleId>
              </a:tblPr>
              <a:tblGrid>
                <a:gridCol w="664986">
                  <a:extLst>
                    <a:ext uri="{9D8B030D-6E8A-4147-A177-3AD203B41FA5}">
                      <a16:colId xmlns:a16="http://schemas.microsoft.com/office/drawing/2014/main" val="1034871180"/>
                    </a:ext>
                  </a:extLst>
                </a:gridCol>
                <a:gridCol w="3160889">
                  <a:extLst>
                    <a:ext uri="{9D8B030D-6E8A-4147-A177-3AD203B41FA5}">
                      <a16:colId xmlns:a16="http://schemas.microsoft.com/office/drawing/2014/main" val="3607025237"/>
                    </a:ext>
                  </a:extLst>
                </a:gridCol>
                <a:gridCol w="7480300">
                  <a:extLst>
                    <a:ext uri="{9D8B030D-6E8A-4147-A177-3AD203B41FA5}">
                      <a16:colId xmlns:a16="http://schemas.microsoft.com/office/drawing/2014/main" val="2313605070"/>
                    </a:ext>
                  </a:extLst>
                </a:gridCol>
              </a:tblGrid>
              <a:tr h="936000">
                <a:tc>
                  <a:txBody>
                    <a:bodyPr/>
                    <a:lstStyle/>
                    <a:p>
                      <a:r>
                        <a:rPr lang="en-GB" sz="1500" cap="all" baseline="0">
                          <a:latin typeface="+mj-lt"/>
                        </a:rPr>
                        <a:t>1</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Create project</a:t>
                      </a:r>
                    </a:p>
                    <a:p>
                      <a:endParaRPr lang="en-GB" sz="1500" cap="all" baseline="0" dirty="0">
                        <a:solidFill>
                          <a:schemeClr val="tx2"/>
                        </a:solidFill>
                        <a:latin typeface="+mj-lt"/>
                      </a:endParaRP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03</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3144630"/>
                  </a:ext>
                </a:extLst>
              </a:tr>
              <a:tr h="936000">
                <a:tc>
                  <a:txBody>
                    <a:bodyPr/>
                    <a:lstStyle/>
                    <a:p>
                      <a:r>
                        <a:rPr lang="en-GB" sz="1500" cap="all" baseline="0">
                          <a:latin typeface="+mj-lt"/>
                        </a:rPr>
                        <a:t>2</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a:solidFill>
                            <a:schemeClr val="tx2"/>
                          </a:solidFill>
                          <a:latin typeface="+mj-lt"/>
                        </a:rPr>
                        <a:t>Create group</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08</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02957033"/>
                  </a:ext>
                </a:extLst>
              </a:tr>
              <a:tr h="936000">
                <a:tc>
                  <a:txBody>
                    <a:bodyPr/>
                    <a:lstStyle/>
                    <a:p>
                      <a:r>
                        <a:rPr lang="en-GB" sz="1500" cap="all" baseline="0">
                          <a:latin typeface="+mj-lt"/>
                        </a:rPr>
                        <a:t>3</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Booking process</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16</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53840909"/>
                  </a:ext>
                </a:extLst>
              </a:tr>
              <a:tr h="936000">
                <a:tc>
                  <a:txBody>
                    <a:bodyPr/>
                    <a:lstStyle/>
                    <a:p>
                      <a:r>
                        <a:rPr lang="en-GB" sz="1500" cap="all" baseline="0">
                          <a:latin typeface="+mj-lt"/>
                        </a:rPr>
                        <a:t>4</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Solving booking  issues</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25</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72443197"/>
                  </a:ext>
                </a:extLst>
              </a:tr>
              <a:tr h="936000">
                <a:tc>
                  <a:txBody>
                    <a:bodyPr/>
                    <a:lstStyle/>
                    <a:p>
                      <a:r>
                        <a:rPr lang="en-GB" sz="1500" cap="all" baseline="0">
                          <a:latin typeface="+mj-lt"/>
                        </a:rPr>
                        <a:t>5</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Managing bookings</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26</a:t>
                      </a:r>
                    </a:p>
                    <a:p>
                      <a:endParaRPr lang="en-US" sz="1200" dirty="0">
                        <a:solidFill>
                          <a:schemeClr val="tx1"/>
                        </a:solidFill>
                      </a:endParaRP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119795808"/>
                  </a:ext>
                </a:extLst>
              </a:tr>
            </a:tbl>
          </a:graphicData>
        </a:graphic>
      </p:graphicFrame>
      <p:sp>
        <p:nvSpPr>
          <p:cNvPr id="5" name="Slide Number Placeholder 4">
            <a:extLst>
              <a:ext uri="{FF2B5EF4-FFF2-40B4-BE49-F238E27FC236}">
                <a16:creationId xmlns:a16="http://schemas.microsoft.com/office/drawing/2014/main" id="{FA53981D-B518-4986-8D03-1317D508E432}"/>
              </a:ext>
            </a:extLst>
          </p:cNvPr>
          <p:cNvSpPr>
            <a:spLocks noGrp="1"/>
          </p:cNvSpPr>
          <p:nvPr>
            <p:ph type="sldNum" sz="quarter" idx="12"/>
          </p:nvPr>
        </p:nvSpPr>
        <p:spPr/>
        <p:txBody>
          <a:bodyPr/>
          <a:lstStyle/>
          <a:p>
            <a:fld id="{1C95DBEE-2C30-4F1D-BD15-3944EDF442B6}" type="slidenum">
              <a:rPr lang="en-GB" smtClean="0"/>
              <a:t>2</a:t>
            </a:fld>
            <a:endParaRPr lang="en-GB"/>
          </a:p>
        </p:txBody>
      </p:sp>
    </p:spTree>
    <p:extLst>
      <p:ext uri="{BB962C8B-B14F-4D97-AF65-F5344CB8AC3E}">
        <p14:creationId xmlns:p14="http://schemas.microsoft.com/office/powerpoint/2010/main" val="272977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project</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lvl="2" indent="0" algn="l" defTabSz="914400" rtl="0" eaLnBrk="1" fontAlgn="auto" latinLnBrk="0" hangingPunct="1">
              <a:lnSpc>
                <a:spcPct val="100000"/>
              </a:lnSpc>
              <a:spcBef>
                <a:spcPts val="1200"/>
              </a:spcBef>
              <a:spcAft>
                <a:spcPts val="0"/>
              </a:spcAft>
              <a:buClr>
                <a:srgbClr val="00D2FF"/>
              </a:buClr>
              <a:buSzTx/>
              <a:buNone/>
              <a:tabLst/>
              <a:defRPr/>
            </a:pPr>
            <a:r>
              <a:rPr lang="en-US" dirty="0">
                <a:solidFill>
                  <a:schemeClr val="bg2"/>
                </a:solidFill>
                <a:latin typeface="Inter"/>
              </a:rPr>
              <a:t>Step 1: </a:t>
            </a:r>
            <a:r>
              <a:rPr lang="en-US" dirty="0">
                <a:latin typeface="Inter"/>
              </a:rPr>
              <a:t>Log into the </a:t>
            </a:r>
            <a:r>
              <a:rPr lang="en-US" dirty="0">
                <a:latin typeface="Inter"/>
                <a:hlinkClick r:id="rId3"/>
              </a:rPr>
              <a:t>HRS Workforce Travel</a:t>
            </a:r>
            <a:r>
              <a:rPr lang="en-US" dirty="0">
                <a:latin typeface="Inter"/>
              </a:rPr>
              <a:t> platform</a:t>
            </a:r>
          </a:p>
          <a:p>
            <a:pPr marL="0" marR="0" lvl="2" indent="0" algn="l" defTabSz="914400" rtl="0" eaLnBrk="1" fontAlgn="auto" latinLnBrk="0" hangingPunct="1">
              <a:lnSpc>
                <a:spcPct val="100000"/>
              </a:lnSpc>
              <a:spcBef>
                <a:spcPts val="1200"/>
              </a:spcBef>
              <a:spcAft>
                <a:spcPts val="0"/>
              </a:spcAft>
              <a:buClr>
                <a:srgbClr val="00D2FF"/>
              </a:buClr>
              <a:buSzTx/>
              <a:buNone/>
              <a:tabLst/>
              <a:defRPr/>
            </a:pPr>
            <a:endParaRPr lang="en-US" dirty="0">
              <a:latin typeface="Inter"/>
            </a:endParaRPr>
          </a:p>
          <a:p>
            <a:pPr marL="0" marR="0" lvl="2" indent="0" algn="l" defTabSz="914400" rtl="0" eaLnBrk="1" fontAlgn="auto" latinLnBrk="0" hangingPunct="1">
              <a:lnSpc>
                <a:spcPct val="100000"/>
              </a:lnSpc>
              <a:spcBef>
                <a:spcPts val="1200"/>
              </a:spcBef>
              <a:spcAft>
                <a:spcPts val="0"/>
              </a:spcAft>
              <a:buClr>
                <a:srgbClr val="00D2FF"/>
              </a:buClr>
              <a:buSzTx/>
              <a:buNone/>
              <a:tabLst/>
              <a:defRPr/>
            </a:pPr>
            <a:r>
              <a:rPr lang="en-US" dirty="0">
                <a:solidFill>
                  <a:schemeClr val="bg2"/>
                </a:solidFill>
                <a:latin typeface="Inter"/>
              </a:rPr>
              <a:t>Step 2: </a:t>
            </a:r>
            <a:r>
              <a:rPr lang="en-US" dirty="0">
                <a:latin typeface="Inter"/>
              </a:rPr>
              <a:t>Click on “Create Project”</a:t>
            </a:r>
          </a:p>
        </p:txBody>
      </p:sp>
      <p:sp>
        <p:nvSpPr>
          <p:cNvPr id="16" name="Slide Number Placeholder 4">
            <a:extLst>
              <a:ext uri="{FF2B5EF4-FFF2-40B4-BE49-F238E27FC236}">
                <a16:creationId xmlns:a16="http://schemas.microsoft.com/office/drawing/2014/main" id="{07F83E7B-6786-EF90-8A1F-E5E13325658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lang="en-GB" sz="900" b="0" i="0" u="none" strike="noStrike" kern="1200" cap="all" spc="0" normalizeH="0" baseline="0" noProof="0">
              <a:ln>
                <a:noFill/>
              </a:ln>
              <a:effectLst/>
              <a:uLnTx/>
              <a:uFillTx/>
              <a:latin typeface="Inter Black"/>
            </a:endParaRPr>
          </a:p>
        </p:txBody>
      </p:sp>
      <p:pic>
        <p:nvPicPr>
          <p:cNvPr id="13" name="Picture 12">
            <a:extLst>
              <a:ext uri="{FF2B5EF4-FFF2-40B4-BE49-F238E27FC236}">
                <a16:creationId xmlns:a16="http://schemas.microsoft.com/office/drawing/2014/main" id="{6CF310C7-B789-03A8-16EA-FAFE05D0B7BB}"/>
              </a:ext>
            </a:extLst>
          </p:cNvPr>
          <p:cNvPicPr>
            <a:picLocks noChangeAspect="1"/>
          </p:cNvPicPr>
          <p:nvPr/>
        </p:nvPicPr>
        <p:blipFill>
          <a:blip r:embed="rId4"/>
          <a:srcRect l="60441" t="8329" r="982" b="18421"/>
          <a:stretch/>
        </p:blipFill>
        <p:spPr>
          <a:xfrm>
            <a:off x="5231142" y="541152"/>
            <a:ext cx="6754839" cy="6043797"/>
          </a:xfrm>
          <a:prstGeom prst="rect">
            <a:avLst/>
          </a:prstGeom>
        </p:spPr>
      </p:pic>
      <p:sp>
        <p:nvSpPr>
          <p:cNvPr id="8" name="Rectangle 7">
            <a:extLst>
              <a:ext uri="{FF2B5EF4-FFF2-40B4-BE49-F238E27FC236}">
                <a16:creationId xmlns:a16="http://schemas.microsoft.com/office/drawing/2014/main" id="{F03DFE11-E7B2-9977-3243-339C2ECB9EE9}"/>
              </a:ext>
            </a:extLst>
          </p:cNvPr>
          <p:cNvSpPr/>
          <p:nvPr/>
        </p:nvSpPr>
        <p:spPr>
          <a:xfrm>
            <a:off x="10381895" y="582826"/>
            <a:ext cx="1643414" cy="52148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0217058"/>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project</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a:solidFill>
                  <a:schemeClr val="bg2"/>
                </a:solidFill>
                <a:latin typeface="Inter"/>
              </a:rPr>
              <a:t>Step 3: </a:t>
            </a:r>
            <a:r>
              <a:rPr lang="en-US" b="0">
                <a:latin typeface="Inter"/>
              </a:rPr>
              <a:t>Complete the general project details (use the drop-down to select the pre-populated options)</a:t>
            </a:r>
          </a:p>
          <a:p>
            <a:pPr>
              <a:lnSpc>
                <a:spcPct val="107000"/>
              </a:lnSpc>
              <a:spcBef>
                <a:spcPts val="0"/>
              </a:spcBef>
              <a:spcAft>
                <a:spcPts val="800"/>
              </a:spcAft>
            </a:pPr>
            <a:endParaRPr lang="en-US" b="0">
              <a:latin typeface="Inter"/>
            </a:endParaRPr>
          </a:p>
        </p:txBody>
      </p:sp>
      <p:grpSp>
        <p:nvGrpSpPr>
          <p:cNvPr id="16" name="Group 15">
            <a:extLst>
              <a:ext uri="{FF2B5EF4-FFF2-40B4-BE49-F238E27FC236}">
                <a16:creationId xmlns:a16="http://schemas.microsoft.com/office/drawing/2014/main" id="{24E8F54B-5674-D15C-06A6-C7C6B4580068}"/>
              </a:ext>
            </a:extLst>
          </p:cNvPr>
          <p:cNvGrpSpPr/>
          <p:nvPr/>
        </p:nvGrpSpPr>
        <p:grpSpPr>
          <a:xfrm>
            <a:off x="5486399" y="273050"/>
            <a:ext cx="6063225" cy="6279808"/>
            <a:chOff x="5486399" y="273050"/>
            <a:chExt cx="6063225" cy="6279808"/>
          </a:xfrm>
        </p:grpSpPr>
        <p:pic>
          <p:nvPicPr>
            <p:cNvPr id="8" name="Picture 7" descr="A screenshot of a project&#10;&#10;Description automatically generated">
              <a:extLst>
                <a:ext uri="{FF2B5EF4-FFF2-40B4-BE49-F238E27FC236}">
                  <a16:creationId xmlns:a16="http://schemas.microsoft.com/office/drawing/2014/main" id="{10E2FA0D-399B-59A3-0566-2AAFE045E87A}"/>
                </a:ext>
              </a:extLst>
            </p:cNvPr>
            <p:cNvPicPr>
              <a:picLocks noChangeAspect="1"/>
            </p:cNvPicPr>
            <p:nvPr/>
          </p:nvPicPr>
          <p:blipFill>
            <a:blip r:embed="rId3"/>
            <a:stretch>
              <a:fillRect/>
            </a:stretch>
          </p:blipFill>
          <p:spPr>
            <a:xfrm>
              <a:off x="5486400" y="273050"/>
              <a:ext cx="6063224" cy="6279808"/>
            </a:xfrm>
            <a:prstGeom prst="rect">
              <a:avLst/>
            </a:prstGeom>
          </p:spPr>
        </p:pic>
        <p:sp>
          <p:nvSpPr>
            <p:cNvPr id="5" name="Rectangle 4">
              <a:extLst>
                <a:ext uri="{FF2B5EF4-FFF2-40B4-BE49-F238E27FC236}">
                  <a16:creationId xmlns:a16="http://schemas.microsoft.com/office/drawing/2014/main" id="{6C5C0A81-02BA-E467-E768-66BDE837E18D}"/>
                </a:ext>
              </a:extLst>
            </p:cNvPr>
            <p:cNvSpPr/>
            <p:nvPr/>
          </p:nvSpPr>
          <p:spPr>
            <a:xfrm>
              <a:off x="5486399" y="766916"/>
              <a:ext cx="6063223" cy="1927123"/>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Slide Number Placeholder 4">
            <a:extLst>
              <a:ext uri="{FF2B5EF4-FFF2-40B4-BE49-F238E27FC236}">
                <a16:creationId xmlns:a16="http://schemas.microsoft.com/office/drawing/2014/main" id="{6AD907BC-4865-664A-DC1D-E7BDD1AB089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lang="en-GB" sz="900" b="0" i="0" u="none" strike="noStrike" kern="1200" cap="all" spc="0" normalizeH="0" baseline="0" noProof="0">
              <a:ln>
                <a:noFill/>
              </a:ln>
              <a:effectLst/>
              <a:uLnTx/>
              <a:uFillTx/>
              <a:latin typeface="Inter Black"/>
            </a:endParaRPr>
          </a:p>
        </p:txBody>
      </p:sp>
    </p:spTree>
    <p:extLst>
      <p:ext uri="{BB962C8B-B14F-4D97-AF65-F5344CB8AC3E}">
        <p14:creationId xmlns:p14="http://schemas.microsoft.com/office/powerpoint/2010/main" val="295246807"/>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11997194-B655-8DCF-1D0D-5FC9582260BC}"/>
              </a:ext>
            </a:extLst>
          </p:cNvPr>
          <p:cNvGrpSpPr/>
          <p:nvPr/>
        </p:nvGrpSpPr>
        <p:grpSpPr>
          <a:xfrm>
            <a:off x="5486399" y="273050"/>
            <a:ext cx="6063225" cy="6279808"/>
            <a:chOff x="5486399" y="273050"/>
            <a:chExt cx="6063225" cy="6279808"/>
          </a:xfrm>
        </p:grpSpPr>
        <p:pic>
          <p:nvPicPr>
            <p:cNvPr id="16" name="Picture 15" descr="A screenshot of a project&#10;&#10;Description automatically generated">
              <a:extLst>
                <a:ext uri="{FF2B5EF4-FFF2-40B4-BE49-F238E27FC236}">
                  <a16:creationId xmlns:a16="http://schemas.microsoft.com/office/drawing/2014/main" id="{2843BCFF-6D33-F2A1-CF7F-03AB2D123ADA}"/>
                </a:ext>
              </a:extLst>
            </p:cNvPr>
            <p:cNvPicPr>
              <a:picLocks noChangeAspect="1"/>
            </p:cNvPicPr>
            <p:nvPr/>
          </p:nvPicPr>
          <p:blipFill>
            <a:blip r:embed="rId3"/>
            <a:stretch>
              <a:fillRect/>
            </a:stretch>
          </p:blipFill>
          <p:spPr>
            <a:xfrm>
              <a:off x="5486400" y="273050"/>
              <a:ext cx="6063224" cy="6279808"/>
            </a:xfrm>
            <a:prstGeom prst="rect">
              <a:avLst/>
            </a:prstGeom>
          </p:spPr>
        </p:pic>
        <p:sp>
          <p:nvSpPr>
            <p:cNvPr id="17" name="Rectangle 16">
              <a:extLst>
                <a:ext uri="{FF2B5EF4-FFF2-40B4-BE49-F238E27FC236}">
                  <a16:creationId xmlns:a16="http://schemas.microsoft.com/office/drawing/2014/main" id="{78F6E912-FB24-92D1-6579-F3B95C0BA69C}"/>
                </a:ext>
              </a:extLst>
            </p:cNvPr>
            <p:cNvSpPr/>
            <p:nvPr/>
          </p:nvSpPr>
          <p:spPr>
            <a:xfrm flipV="1">
              <a:off x="5486399" y="2764006"/>
              <a:ext cx="6063223" cy="834599"/>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project</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4: </a:t>
            </a:r>
            <a:r>
              <a:rPr lang="en-US" b="0" dirty="0">
                <a:latin typeface="Inter"/>
              </a:rPr>
              <a:t>Enter the project address (click on “Add Project location, if more than one location is related to the project)</a:t>
            </a:r>
          </a:p>
          <a:p>
            <a:pPr>
              <a:lnSpc>
                <a:spcPct val="107000"/>
              </a:lnSpc>
              <a:spcBef>
                <a:spcPts val="0"/>
              </a:spcBef>
              <a:spcAft>
                <a:spcPts val="800"/>
              </a:spcAft>
            </a:pPr>
            <a:endParaRPr lang="en-US" b="0" dirty="0">
              <a:latin typeface="Inter"/>
            </a:endParaRPr>
          </a:p>
          <a:p>
            <a:pPr>
              <a:lnSpc>
                <a:spcPct val="107000"/>
              </a:lnSpc>
              <a:spcBef>
                <a:spcPts val="0"/>
              </a:spcBef>
              <a:spcAft>
                <a:spcPts val="800"/>
              </a:spcAft>
            </a:pPr>
            <a:r>
              <a:rPr lang="en-US" b="0" dirty="0">
                <a:solidFill>
                  <a:schemeClr val="bg2"/>
                </a:solidFill>
                <a:latin typeface="Inter  "/>
              </a:rPr>
              <a:t>Step 5: </a:t>
            </a:r>
            <a:r>
              <a:rPr lang="en-US" b="0" dirty="0">
                <a:latin typeface="Inter  "/>
              </a:rPr>
              <a:t>Click on “Create Project” to complete the process</a:t>
            </a:r>
          </a:p>
          <a:p>
            <a:pPr>
              <a:lnSpc>
                <a:spcPct val="107000"/>
              </a:lnSpc>
              <a:spcBef>
                <a:spcPts val="0"/>
              </a:spcBef>
              <a:spcAft>
                <a:spcPts val="800"/>
              </a:spcAft>
            </a:pPr>
            <a:endParaRPr lang="en-US" b="0" dirty="0">
              <a:latin typeface="Inter  "/>
            </a:endParaRPr>
          </a:p>
          <a:p>
            <a:pPr marL="0" marR="0">
              <a:lnSpc>
                <a:spcPct val="107000"/>
              </a:lnSpc>
              <a:spcBef>
                <a:spcPts val="0"/>
              </a:spcBef>
              <a:spcAft>
                <a:spcPts val="800"/>
              </a:spcAft>
            </a:pPr>
            <a:endParaRPr lang="en-US" b="0" dirty="0">
              <a:latin typeface="Inter"/>
            </a:endParaRPr>
          </a:p>
        </p:txBody>
      </p:sp>
      <p:sp>
        <p:nvSpPr>
          <p:cNvPr id="14" name="Slide Number Placeholder 4">
            <a:extLst>
              <a:ext uri="{FF2B5EF4-FFF2-40B4-BE49-F238E27FC236}">
                <a16:creationId xmlns:a16="http://schemas.microsoft.com/office/drawing/2014/main" id="{6AD907BC-4865-664A-DC1D-E7BDD1AB089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lang="en-GB" sz="900" b="0" i="0" u="none" strike="noStrike" kern="1200" cap="all" spc="0" normalizeH="0" baseline="0" noProof="0">
              <a:ln>
                <a:noFill/>
              </a:ln>
              <a:effectLst/>
              <a:uLnTx/>
              <a:uFillTx/>
              <a:latin typeface="Inter Black"/>
            </a:endParaRPr>
          </a:p>
        </p:txBody>
      </p:sp>
      <p:sp>
        <p:nvSpPr>
          <p:cNvPr id="9" name="Rectangle 8">
            <a:extLst>
              <a:ext uri="{FF2B5EF4-FFF2-40B4-BE49-F238E27FC236}">
                <a16:creationId xmlns:a16="http://schemas.microsoft.com/office/drawing/2014/main" id="{6F0EBE6A-5CB0-5FC6-EDB7-49B8C4097E52}"/>
              </a:ext>
            </a:extLst>
          </p:cNvPr>
          <p:cNvSpPr/>
          <p:nvPr/>
        </p:nvSpPr>
        <p:spPr>
          <a:xfrm>
            <a:off x="5573391" y="5605052"/>
            <a:ext cx="1702480" cy="37763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0EF4040-649B-F8E0-8876-77165666FB76}"/>
              </a:ext>
            </a:extLst>
          </p:cNvPr>
          <p:cNvSpPr/>
          <p:nvPr/>
        </p:nvSpPr>
        <p:spPr>
          <a:xfrm>
            <a:off x="10309679" y="6070956"/>
            <a:ext cx="1115405" cy="48190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766298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13832E-1188-B677-45DA-3239C6946959}"/>
              </a:ext>
            </a:extLst>
          </p:cNvPr>
          <p:cNvPicPr>
            <a:picLocks noChangeAspect="1"/>
          </p:cNvPicPr>
          <p:nvPr/>
        </p:nvPicPr>
        <p:blipFill>
          <a:blip r:embed="rId3"/>
          <a:stretch>
            <a:fillRect/>
          </a:stretch>
        </p:blipFill>
        <p:spPr>
          <a:xfrm>
            <a:off x="295948" y="2698731"/>
            <a:ext cx="11451552" cy="335504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Create project</a:t>
            </a:r>
          </a:p>
          <a:p>
            <a:endParaRPr lang="en-US" dirty="0"/>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
              </a:rPr>
              <a:t>NOTE: </a:t>
            </a:r>
            <a:r>
              <a:rPr lang="en-US" b="0" dirty="0">
                <a:latin typeface="Inter  "/>
              </a:rPr>
              <a:t>All projects will be immediately added to the Project Overview and the KPIs will be automatically updated</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sp>
        <p:nvSpPr>
          <p:cNvPr id="6" name="Slide Number Placeholder 4">
            <a:extLst>
              <a:ext uri="{FF2B5EF4-FFF2-40B4-BE49-F238E27FC236}">
                <a16:creationId xmlns:a16="http://schemas.microsoft.com/office/drawing/2014/main" id="{487F550B-B676-7ED8-E961-5E0F0F018715}"/>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lang="en-GB" sz="900" b="0" i="0" u="none" strike="noStrike" kern="1200" cap="all" spc="0" normalizeH="0" baseline="0" noProof="0">
              <a:ln>
                <a:noFill/>
              </a:ln>
              <a:effectLst/>
              <a:uLnTx/>
              <a:uFillTx/>
              <a:latin typeface="Inter Black"/>
            </a:endParaRPr>
          </a:p>
        </p:txBody>
      </p:sp>
      <p:sp>
        <p:nvSpPr>
          <p:cNvPr id="12" name="Rectangle 11">
            <a:extLst>
              <a:ext uri="{FF2B5EF4-FFF2-40B4-BE49-F238E27FC236}">
                <a16:creationId xmlns:a16="http://schemas.microsoft.com/office/drawing/2014/main" id="{D132E900-83D8-0092-06BA-562FACD3FB92}"/>
              </a:ext>
            </a:extLst>
          </p:cNvPr>
          <p:cNvSpPr/>
          <p:nvPr/>
        </p:nvSpPr>
        <p:spPr>
          <a:xfrm flipV="1">
            <a:off x="295947" y="5216299"/>
            <a:ext cx="11451551" cy="35112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77849C-C7DC-C753-3436-7F27CF385184}"/>
              </a:ext>
            </a:extLst>
          </p:cNvPr>
          <p:cNvSpPr/>
          <p:nvPr/>
        </p:nvSpPr>
        <p:spPr>
          <a:xfrm flipV="1">
            <a:off x="295947" y="3516184"/>
            <a:ext cx="11451551" cy="83459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1133015"/>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Create project</a:t>
            </a:r>
          </a:p>
          <a:p>
            <a:endParaRPr lang="en-US" dirty="0"/>
          </a:p>
        </p:txBody>
      </p:sp>
      <p:graphicFrame>
        <p:nvGraphicFramePr>
          <p:cNvPr id="6" name="Table 5">
            <a:extLst>
              <a:ext uri="{FF2B5EF4-FFF2-40B4-BE49-F238E27FC236}">
                <a16:creationId xmlns:a16="http://schemas.microsoft.com/office/drawing/2014/main" id="{1C33909C-07FB-B630-EB3E-D2163FBF7242}"/>
              </a:ext>
            </a:extLst>
          </p:cNvPr>
          <p:cNvGraphicFramePr>
            <a:graphicFrameLocks noGrp="1"/>
          </p:cNvGraphicFramePr>
          <p:nvPr>
            <p:extLst>
              <p:ext uri="{D42A27DB-BD31-4B8C-83A1-F6EECF244321}">
                <p14:modId xmlns:p14="http://schemas.microsoft.com/office/powerpoint/2010/main" val="237783522"/>
              </p:ext>
            </p:extLst>
          </p:nvPr>
        </p:nvGraphicFramePr>
        <p:xfrm>
          <a:off x="5585419" y="1623834"/>
          <a:ext cx="5569216" cy="2494366"/>
        </p:xfrm>
        <a:graphic>
          <a:graphicData uri="http://schemas.openxmlformats.org/drawingml/2006/table">
            <a:tbl>
              <a:tblPr firstRow="1" bandRow="1"/>
              <a:tblGrid>
                <a:gridCol w="2784608">
                  <a:extLst>
                    <a:ext uri="{9D8B030D-6E8A-4147-A177-3AD203B41FA5}">
                      <a16:colId xmlns:a16="http://schemas.microsoft.com/office/drawing/2014/main" val="1669883546"/>
                    </a:ext>
                  </a:extLst>
                </a:gridCol>
                <a:gridCol w="2784608">
                  <a:extLst>
                    <a:ext uri="{9D8B030D-6E8A-4147-A177-3AD203B41FA5}">
                      <a16:colId xmlns:a16="http://schemas.microsoft.com/office/drawing/2014/main" val="200166300"/>
                    </a:ext>
                  </a:extLst>
                </a:gridCol>
              </a:tblGrid>
              <a:tr h="44619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Inter"/>
                          <a:ea typeface="+mn-ea"/>
                          <a:cs typeface="+mn-cs"/>
                        </a:rPr>
                        <a:t>Status</a:t>
                      </a:r>
                      <a:endParaRPr kumimoji="0" lang="en-US" sz="1200" b="1" i="0" u="none" strike="noStrike" kern="1200" cap="none" spc="0" normalizeH="0" baseline="0" noProof="0" dirty="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Inter"/>
                          <a:ea typeface="+mn-ea"/>
                          <a:cs typeface="+mn-cs"/>
                        </a:rPr>
                        <a:t>Explanation</a:t>
                      </a:r>
                      <a:endParaRPr kumimoji="0" lang="en-US" sz="1200" b="1" i="0" u="none" strike="noStrike" kern="1200" cap="none" spc="0" normalizeH="0" baseline="0" noProof="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extLst>
                  <a:ext uri="{0D108BD9-81ED-4DB2-BD59-A6C34878D82A}">
                    <a16:rowId xmlns:a16="http://schemas.microsoft.com/office/drawing/2014/main" val="1819009279"/>
                  </a:ext>
                </a:extLst>
              </a:tr>
              <a:tr h="614756">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endParaRPr kumimoji="0" lang="en-GB" sz="1200" b="0" i="0" u="none" strike="noStrike" kern="1200" cap="none" spc="0" normalizeH="0" baseline="0" dirty="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Workforce stay has been booked successfully</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984073473"/>
                  </a:ext>
                </a:extLst>
              </a:tr>
              <a:tr h="79333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Inter"/>
                          <a:ea typeface="+mn-ea"/>
                          <a:cs typeface="+mn-cs"/>
                        </a:rPr>
                        <a:t>There is an open task for one or more groups – check the project for more info</a:t>
                      </a:r>
                      <a:endParaRPr kumimoji="0" lang="en-US" sz="1200" b="0" i="0" u="none" strike="noStrike" kern="1200" cap="none" spc="0" normalizeH="0" baseline="0" dirty="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504725708"/>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dirty="0">
                          <a:ln>
                            <a:noFill/>
                          </a:ln>
                          <a:solidFill>
                            <a:prstClr val="black"/>
                          </a:solidFill>
                          <a:effectLst/>
                          <a:uLnTx/>
                          <a:uFillTx/>
                          <a:latin typeface="Inter"/>
                          <a:ea typeface="+mn-ea"/>
                          <a:cs typeface="+mn-cs"/>
                        </a:rPr>
                        <a:t>A group must be added to the project </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46590936"/>
                  </a:ext>
                </a:extLst>
              </a:tr>
            </a:tbl>
          </a:graphicData>
        </a:graphic>
      </p:graphicFrame>
      <p:sp>
        <p:nvSpPr>
          <p:cNvPr id="4" name="Slide Number Placeholder 4">
            <a:extLst>
              <a:ext uri="{FF2B5EF4-FFF2-40B4-BE49-F238E27FC236}">
                <a16:creationId xmlns:a16="http://schemas.microsoft.com/office/drawing/2014/main" id="{C06F9FA0-D43E-2565-FBEF-91EEDE93C92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lang="en-GB" sz="900" b="0" i="0" u="none" strike="noStrike" kern="1200" cap="all" spc="0" normalizeH="0" baseline="0" noProof="0">
              <a:ln>
                <a:noFill/>
              </a:ln>
              <a:effectLst/>
              <a:uLnTx/>
              <a:uFillTx/>
              <a:latin typeface="Inter Black"/>
            </a:endParaRPr>
          </a:p>
        </p:txBody>
      </p:sp>
      <p:pic>
        <p:nvPicPr>
          <p:cNvPr id="25" name="Picture 24">
            <a:extLst>
              <a:ext uri="{FF2B5EF4-FFF2-40B4-BE49-F238E27FC236}">
                <a16:creationId xmlns:a16="http://schemas.microsoft.com/office/drawing/2014/main" id="{68668E85-D430-2BCC-A82E-EA7D21695521}"/>
              </a:ext>
            </a:extLst>
          </p:cNvPr>
          <p:cNvPicPr>
            <a:picLocks noChangeAspect="1"/>
          </p:cNvPicPr>
          <p:nvPr/>
        </p:nvPicPr>
        <p:blipFill>
          <a:blip r:embed="rId3"/>
          <a:stretch>
            <a:fillRect/>
          </a:stretch>
        </p:blipFill>
        <p:spPr>
          <a:xfrm>
            <a:off x="6396211" y="2164974"/>
            <a:ext cx="1124107" cy="485843"/>
          </a:xfrm>
          <a:prstGeom prst="rect">
            <a:avLst/>
          </a:prstGeom>
        </p:spPr>
      </p:pic>
      <p:pic>
        <p:nvPicPr>
          <p:cNvPr id="27" name="Picture 26">
            <a:extLst>
              <a:ext uri="{FF2B5EF4-FFF2-40B4-BE49-F238E27FC236}">
                <a16:creationId xmlns:a16="http://schemas.microsoft.com/office/drawing/2014/main" id="{25B03EFC-22A6-715D-35DB-FD97068EB6C0}"/>
              </a:ext>
            </a:extLst>
          </p:cNvPr>
          <p:cNvPicPr>
            <a:picLocks noChangeAspect="1"/>
          </p:cNvPicPr>
          <p:nvPr/>
        </p:nvPicPr>
        <p:blipFill>
          <a:blip r:embed="rId4"/>
          <a:stretch>
            <a:fillRect/>
          </a:stretch>
        </p:blipFill>
        <p:spPr>
          <a:xfrm>
            <a:off x="6231186" y="2887172"/>
            <a:ext cx="1562318" cy="419158"/>
          </a:xfrm>
          <a:prstGeom prst="rect">
            <a:avLst/>
          </a:prstGeom>
        </p:spPr>
      </p:pic>
      <p:pic>
        <p:nvPicPr>
          <p:cNvPr id="31" name="Picture 30">
            <a:extLst>
              <a:ext uri="{FF2B5EF4-FFF2-40B4-BE49-F238E27FC236}">
                <a16:creationId xmlns:a16="http://schemas.microsoft.com/office/drawing/2014/main" id="{1EE2867F-276E-AC41-69E8-E5DA5C2875AA}"/>
              </a:ext>
            </a:extLst>
          </p:cNvPr>
          <p:cNvPicPr>
            <a:picLocks noChangeAspect="1"/>
          </p:cNvPicPr>
          <p:nvPr/>
        </p:nvPicPr>
        <p:blipFill>
          <a:blip r:embed="rId5"/>
          <a:stretch>
            <a:fillRect/>
          </a:stretch>
        </p:blipFill>
        <p:spPr>
          <a:xfrm>
            <a:off x="6250239" y="3548531"/>
            <a:ext cx="1543265" cy="457264"/>
          </a:xfrm>
          <a:prstGeom prst="rect">
            <a:avLst/>
          </a:prstGeom>
        </p:spPr>
      </p:pic>
      <p:sp>
        <p:nvSpPr>
          <p:cNvPr id="5" name="Content Placeholder 6">
            <a:extLst>
              <a:ext uri="{FF2B5EF4-FFF2-40B4-BE49-F238E27FC236}">
                <a16:creationId xmlns:a16="http://schemas.microsoft.com/office/drawing/2014/main" id="{E29F5EC0-FCC3-6350-8BC8-D91E6D33862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Note: </a:t>
            </a:r>
            <a:r>
              <a:rPr lang="en-US" b="0" dirty="0">
                <a:latin typeface="Inter"/>
              </a:rPr>
              <a:t>The project status will indicate if any actions must be taken</a:t>
            </a:r>
          </a:p>
        </p:txBody>
      </p:sp>
    </p:spTree>
    <p:extLst>
      <p:ext uri="{BB962C8B-B14F-4D97-AF65-F5344CB8AC3E}">
        <p14:creationId xmlns:p14="http://schemas.microsoft.com/office/powerpoint/2010/main" val="2572166884"/>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2AE6D69-8592-F49C-76F5-CA2C508034A9}"/>
              </a:ext>
            </a:extLst>
          </p:cNvPr>
          <p:cNvPicPr>
            <a:picLocks noChangeAspect="1"/>
          </p:cNvPicPr>
          <p:nvPr/>
        </p:nvPicPr>
        <p:blipFill>
          <a:blip r:embed="rId3"/>
          <a:srcRect l="402"/>
          <a:stretch/>
        </p:blipFill>
        <p:spPr>
          <a:xfrm>
            <a:off x="4640826" y="956319"/>
            <a:ext cx="7116506" cy="498469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a:solidFill>
                  <a:schemeClr val="bg2"/>
                </a:solidFill>
                <a:latin typeface="Inter"/>
              </a:rPr>
              <a:t>Step 1: </a:t>
            </a:r>
            <a:r>
              <a:rPr lang="en-US" b="0">
                <a:latin typeface="Inter"/>
              </a:rPr>
              <a:t>On the project summary page, click on “Add Group” </a:t>
            </a:r>
          </a:p>
        </p:txBody>
      </p:sp>
      <p:sp>
        <p:nvSpPr>
          <p:cNvPr id="4" name="Slide Number Placeholder 4">
            <a:extLst>
              <a:ext uri="{FF2B5EF4-FFF2-40B4-BE49-F238E27FC236}">
                <a16:creationId xmlns:a16="http://schemas.microsoft.com/office/drawing/2014/main" id="{CB85769B-83B1-7140-2FA1-9C309841E5CD}"/>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lang="en-GB" sz="900" b="0" i="0" u="none" strike="noStrike" kern="1200" cap="all" spc="0" normalizeH="0" baseline="0" noProof="0">
              <a:ln>
                <a:noFill/>
              </a:ln>
              <a:effectLst/>
              <a:uLnTx/>
              <a:uFillTx/>
              <a:latin typeface="Inter Black"/>
            </a:endParaRPr>
          </a:p>
        </p:txBody>
      </p:sp>
      <p:sp>
        <p:nvSpPr>
          <p:cNvPr id="8" name="Rectangle 7">
            <a:extLst>
              <a:ext uri="{FF2B5EF4-FFF2-40B4-BE49-F238E27FC236}">
                <a16:creationId xmlns:a16="http://schemas.microsoft.com/office/drawing/2014/main" id="{4F0E59EF-33CA-BCD0-6F6D-32A241F31228}"/>
              </a:ext>
            </a:extLst>
          </p:cNvPr>
          <p:cNvSpPr/>
          <p:nvPr/>
        </p:nvSpPr>
        <p:spPr>
          <a:xfrm flipV="1">
            <a:off x="7634492" y="4694555"/>
            <a:ext cx="1518651" cy="49923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628786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3136FE1-2B51-35DF-8FD9-817D2BC40B66}"/>
              </a:ext>
            </a:extLst>
          </p:cNvPr>
          <p:cNvPicPr>
            <a:picLocks noChangeAspect="1"/>
          </p:cNvPicPr>
          <p:nvPr/>
        </p:nvPicPr>
        <p:blipFill>
          <a:blip r:embed="rId3"/>
          <a:stretch>
            <a:fillRect/>
          </a:stretch>
        </p:blipFill>
        <p:spPr>
          <a:xfrm>
            <a:off x="5081286" y="871239"/>
            <a:ext cx="6981172" cy="5117954"/>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2: </a:t>
            </a:r>
            <a:r>
              <a:rPr lang="en-US" b="0" dirty="0">
                <a:latin typeface="Inter"/>
              </a:rPr>
              <a:t>Complete the general details (use the drop-down to select one of the location informed during the project setup process)</a:t>
            </a:r>
          </a:p>
        </p:txBody>
      </p:sp>
      <p:sp>
        <p:nvSpPr>
          <p:cNvPr id="5" name="Slide Number Placeholder 4">
            <a:extLst>
              <a:ext uri="{FF2B5EF4-FFF2-40B4-BE49-F238E27FC236}">
                <a16:creationId xmlns:a16="http://schemas.microsoft.com/office/drawing/2014/main" id="{C9E76078-E2EF-DB2E-4652-CA092E7436D7}"/>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lang="en-GB" sz="900" b="0" i="0" u="none" strike="noStrike" kern="1200" cap="all" spc="0" normalizeH="0" baseline="0" noProof="0">
              <a:ln>
                <a:noFill/>
              </a:ln>
              <a:effectLst/>
              <a:uLnTx/>
              <a:uFillTx/>
              <a:latin typeface="Inter Black"/>
            </a:endParaRPr>
          </a:p>
        </p:txBody>
      </p:sp>
      <p:sp>
        <p:nvSpPr>
          <p:cNvPr id="11" name="Rectangle 10">
            <a:extLst>
              <a:ext uri="{FF2B5EF4-FFF2-40B4-BE49-F238E27FC236}">
                <a16:creationId xmlns:a16="http://schemas.microsoft.com/office/drawing/2014/main" id="{3AAC05F6-1541-3B74-41A7-BB66617B3781}"/>
              </a:ext>
            </a:extLst>
          </p:cNvPr>
          <p:cNvSpPr/>
          <p:nvPr/>
        </p:nvSpPr>
        <p:spPr>
          <a:xfrm>
            <a:off x="5081285" y="1506628"/>
            <a:ext cx="6981171" cy="117439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27657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3: </a:t>
            </a:r>
            <a:r>
              <a:rPr lang="en-US" b="0" dirty="0">
                <a:latin typeface="Inter"/>
              </a:rPr>
              <a:t>Complete the booking parameters – this information will be used to present the best accommodations available for the group</a:t>
            </a:r>
          </a:p>
        </p:txBody>
      </p:sp>
      <p:sp>
        <p:nvSpPr>
          <p:cNvPr id="5" name="Slide Number Placeholder 4">
            <a:extLst>
              <a:ext uri="{FF2B5EF4-FFF2-40B4-BE49-F238E27FC236}">
                <a16:creationId xmlns:a16="http://schemas.microsoft.com/office/drawing/2014/main" id="{C9E76078-E2EF-DB2E-4652-CA092E7436D7}"/>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lang="en-GB" sz="900" b="0" i="0" u="none" strike="noStrike" kern="1200" cap="all" spc="0" normalizeH="0" baseline="0" noProof="0">
              <a:ln>
                <a:noFill/>
              </a:ln>
              <a:effectLst/>
              <a:uLnTx/>
              <a:uFillTx/>
              <a:latin typeface="Inter Black"/>
            </a:endParaRPr>
          </a:p>
        </p:txBody>
      </p:sp>
      <p:pic>
        <p:nvPicPr>
          <p:cNvPr id="8" name="Picture 7">
            <a:extLst>
              <a:ext uri="{FF2B5EF4-FFF2-40B4-BE49-F238E27FC236}">
                <a16:creationId xmlns:a16="http://schemas.microsoft.com/office/drawing/2014/main" id="{B7D9C368-1B17-4535-CDD3-B9D5950C2075}"/>
              </a:ext>
            </a:extLst>
          </p:cNvPr>
          <p:cNvPicPr>
            <a:picLocks noChangeAspect="1"/>
          </p:cNvPicPr>
          <p:nvPr/>
        </p:nvPicPr>
        <p:blipFill>
          <a:blip r:embed="rId3"/>
          <a:stretch>
            <a:fillRect/>
          </a:stretch>
        </p:blipFill>
        <p:spPr>
          <a:xfrm>
            <a:off x="5081286" y="871239"/>
            <a:ext cx="6981172" cy="5117954"/>
          </a:xfrm>
          <a:prstGeom prst="rect">
            <a:avLst/>
          </a:prstGeom>
        </p:spPr>
      </p:pic>
      <p:sp>
        <p:nvSpPr>
          <p:cNvPr id="9" name="Rectangle 8">
            <a:extLst>
              <a:ext uri="{FF2B5EF4-FFF2-40B4-BE49-F238E27FC236}">
                <a16:creationId xmlns:a16="http://schemas.microsoft.com/office/drawing/2014/main" id="{EDA70949-F437-31E5-39F5-91D8E9F5FE3E}"/>
              </a:ext>
            </a:extLst>
          </p:cNvPr>
          <p:cNvSpPr/>
          <p:nvPr/>
        </p:nvSpPr>
        <p:spPr>
          <a:xfrm flipV="1">
            <a:off x="5081285" y="2708475"/>
            <a:ext cx="6981171" cy="960699"/>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6557355"/>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FD234-706C-9126-34B5-37C9B4A457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86CE38-D507-016F-C133-9A3FC4AD51DC}"/>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E07652A7-FD93-F6F3-9B8B-4B92FA7A0B70}"/>
              </a:ext>
            </a:extLst>
          </p:cNvPr>
          <p:cNvSpPr>
            <a:spLocks noGrp="1"/>
          </p:cNvSpPr>
          <p:nvPr>
            <p:ph type="subTitle" idx="1"/>
          </p:nvPr>
        </p:nvSpPr>
        <p:spPr>
          <a:xfrm>
            <a:off x="441325" y="1986887"/>
            <a:ext cx="10590851" cy="834597"/>
          </a:xfrm>
        </p:spPr>
        <p:txBody>
          <a:bodyPr/>
          <a:lstStyle/>
          <a:p>
            <a:r>
              <a:rPr lang="en-US" dirty="0"/>
              <a:t>Create group</a:t>
            </a:r>
          </a:p>
          <a:p>
            <a:endParaRPr lang="en-US" dirty="0"/>
          </a:p>
        </p:txBody>
      </p:sp>
      <p:sp>
        <p:nvSpPr>
          <p:cNvPr id="7" name="Content Placeholder 6">
            <a:extLst>
              <a:ext uri="{FF2B5EF4-FFF2-40B4-BE49-F238E27FC236}">
                <a16:creationId xmlns:a16="http://schemas.microsoft.com/office/drawing/2014/main" id="{FC126C84-4F9E-69DB-7422-AAC0240AFCA7}"/>
              </a:ext>
            </a:extLst>
          </p:cNvPr>
          <p:cNvSpPr txBox="1">
            <a:spLocks/>
          </p:cNvSpPr>
          <p:nvPr/>
        </p:nvSpPr>
        <p:spPr>
          <a:xfrm>
            <a:off x="441959" y="3075048"/>
            <a:ext cx="4638186"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4: </a:t>
            </a:r>
            <a:r>
              <a:rPr lang="en-US" b="0" dirty="0">
                <a:latin typeface="Inter"/>
              </a:rPr>
              <a:t>There are 3 ways to add the workforce (traveler) information: </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Add travelers manually:</a:t>
            </a:r>
          </a:p>
          <a:p>
            <a:pPr marR="0">
              <a:lnSpc>
                <a:spcPct val="107000"/>
              </a:lnSpc>
              <a:spcBef>
                <a:spcPts val="0"/>
              </a:spcBef>
              <a:spcAft>
                <a:spcPts val="800"/>
              </a:spcAft>
            </a:pPr>
            <a:r>
              <a:rPr lang="en-US" b="0" dirty="0">
                <a:latin typeface="Inter"/>
              </a:rPr>
              <a:t>Click on “Single Add Member”, enter the traveler’s email, complete the form to create a new crew member</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Upload traveler list: </a:t>
            </a:r>
          </a:p>
          <a:p>
            <a:pPr marR="0">
              <a:lnSpc>
                <a:spcPct val="107000"/>
              </a:lnSpc>
              <a:spcBef>
                <a:spcPts val="0"/>
              </a:spcBef>
              <a:spcAft>
                <a:spcPts val="800"/>
              </a:spcAft>
            </a:pPr>
            <a:r>
              <a:rPr lang="en-US" b="0" dirty="0">
                <a:latin typeface="Inter"/>
              </a:rPr>
              <a:t>Download and fill out the excel template, click on “Bulk Add Members” and upload the list</a:t>
            </a:r>
            <a:endParaRPr lang="en-US" dirty="0">
              <a:latin typeface="Inter"/>
            </a:endParaRPr>
          </a:p>
        </p:txBody>
      </p:sp>
      <p:sp>
        <p:nvSpPr>
          <p:cNvPr id="5" name="Slide Number Placeholder 4">
            <a:extLst>
              <a:ext uri="{FF2B5EF4-FFF2-40B4-BE49-F238E27FC236}">
                <a16:creationId xmlns:a16="http://schemas.microsoft.com/office/drawing/2014/main" id="{651C2059-CD7B-A919-3EBF-27EBFEB0239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lang="en-GB" sz="900" b="0" i="0" u="none" strike="noStrike" kern="1200" cap="all" spc="0" normalizeH="0" baseline="0" noProof="0">
              <a:ln>
                <a:noFill/>
              </a:ln>
              <a:effectLst/>
              <a:uLnTx/>
              <a:uFillTx/>
              <a:latin typeface="Inter Black"/>
            </a:endParaRPr>
          </a:p>
        </p:txBody>
      </p:sp>
      <p:pic>
        <p:nvPicPr>
          <p:cNvPr id="18" name="Picture 17">
            <a:extLst>
              <a:ext uri="{FF2B5EF4-FFF2-40B4-BE49-F238E27FC236}">
                <a16:creationId xmlns:a16="http://schemas.microsoft.com/office/drawing/2014/main" id="{13859CA4-0D65-9B3C-4C1F-D11DF95F68CB}"/>
              </a:ext>
            </a:extLst>
          </p:cNvPr>
          <p:cNvPicPr>
            <a:picLocks noChangeAspect="1"/>
          </p:cNvPicPr>
          <p:nvPr/>
        </p:nvPicPr>
        <p:blipFill>
          <a:blip r:embed="rId3"/>
          <a:srcRect l="30694" t="55494" b="12436"/>
          <a:stretch/>
        </p:blipFill>
        <p:spPr>
          <a:xfrm>
            <a:off x="5219077" y="541178"/>
            <a:ext cx="6528423" cy="2214687"/>
          </a:xfrm>
          <a:prstGeom prst="rect">
            <a:avLst/>
          </a:prstGeom>
        </p:spPr>
      </p:pic>
      <p:sp>
        <p:nvSpPr>
          <p:cNvPr id="14" name="Rectangle 13">
            <a:extLst>
              <a:ext uri="{FF2B5EF4-FFF2-40B4-BE49-F238E27FC236}">
                <a16:creationId xmlns:a16="http://schemas.microsoft.com/office/drawing/2014/main" id="{EFA6548F-75B4-A50F-930B-2B16E9AA6A3A}"/>
              </a:ext>
            </a:extLst>
          </p:cNvPr>
          <p:cNvSpPr/>
          <p:nvPr/>
        </p:nvSpPr>
        <p:spPr>
          <a:xfrm flipV="1">
            <a:off x="5943896" y="553103"/>
            <a:ext cx="1516447" cy="433868"/>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FCDF84D7-5DCB-AE6E-0992-EEFC9B3110A6}"/>
              </a:ext>
            </a:extLst>
          </p:cNvPr>
          <p:cNvPicPr>
            <a:picLocks noChangeAspect="1"/>
          </p:cNvPicPr>
          <p:nvPr/>
        </p:nvPicPr>
        <p:blipFill>
          <a:blip r:embed="rId4"/>
          <a:srcRect l="34732" t="55132" r="22"/>
          <a:stretch/>
        </p:blipFill>
        <p:spPr>
          <a:xfrm>
            <a:off x="5219077" y="3009646"/>
            <a:ext cx="6528423" cy="3307176"/>
          </a:xfrm>
          <a:prstGeom prst="rect">
            <a:avLst/>
          </a:prstGeom>
        </p:spPr>
      </p:pic>
      <p:sp>
        <p:nvSpPr>
          <p:cNvPr id="28" name="Rectangle 27">
            <a:extLst>
              <a:ext uri="{FF2B5EF4-FFF2-40B4-BE49-F238E27FC236}">
                <a16:creationId xmlns:a16="http://schemas.microsoft.com/office/drawing/2014/main" id="{96A9CD6B-5EE8-2E69-3E65-6A13BDB87473}"/>
              </a:ext>
            </a:extLst>
          </p:cNvPr>
          <p:cNvSpPr/>
          <p:nvPr/>
        </p:nvSpPr>
        <p:spPr>
          <a:xfrm flipV="1">
            <a:off x="6602342" y="3491947"/>
            <a:ext cx="2120458" cy="56328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a:extLst>
              <a:ext uri="{FF2B5EF4-FFF2-40B4-BE49-F238E27FC236}">
                <a16:creationId xmlns:a16="http://schemas.microsoft.com/office/drawing/2014/main" id="{BAD63AA1-7ED0-7E1D-1860-317A81F42410}"/>
              </a:ext>
            </a:extLst>
          </p:cNvPr>
          <p:cNvCxnSpPr>
            <a:cxnSpLocks/>
          </p:cNvCxnSpPr>
          <p:nvPr/>
        </p:nvCxnSpPr>
        <p:spPr>
          <a:xfrm>
            <a:off x="8908691" y="3491948"/>
            <a:ext cx="1418111"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B66EBB5C-8804-8667-0A2B-EA1E203CE85B}"/>
              </a:ext>
            </a:extLst>
          </p:cNvPr>
          <p:cNvSpPr/>
          <p:nvPr/>
        </p:nvSpPr>
        <p:spPr>
          <a:xfrm flipV="1">
            <a:off x="7165747" y="2991804"/>
            <a:ext cx="1586081" cy="48680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5256475"/>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C9925-5DBC-3C83-87B9-06ECBA5D62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E65DCD-EBD2-4F28-0118-F7A73605E300}"/>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31E5215A-FC56-ED3C-1665-6654BD83AEB4}"/>
              </a:ext>
            </a:extLst>
          </p:cNvPr>
          <p:cNvSpPr>
            <a:spLocks noGrp="1"/>
          </p:cNvSpPr>
          <p:nvPr>
            <p:ph type="subTitle" idx="1"/>
          </p:nvPr>
        </p:nvSpPr>
        <p:spPr>
          <a:xfrm>
            <a:off x="441325" y="1986887"/>
            <a:ext cx="10590851" cy="834597"/>
          </a:xfrm>
        </p:spPr>
        <p:txBody>
          <a:bodyPr/>
          <a:lstStyle/>
          <a:p>
            <a:r>
              <a:rPr lang="en-US" dirty="0"/>
              <a:t>Create group</a:t>
            </a:r>
          </a:p>
          <a:p>
            <a:endParaRPr lang="en-US" dirty="0"/>
          </a:p>
        </p:txBody>
      </p:sp>
      <p:sp>
        <p:nvSpPr>
          <p:cNvPr id="7" name="Content Placeholder 6">
            <a:extLst>
              <a:ext uri="{FF2B5EF4-FFF2-40B4-BE49-F238E27FC236}">
                <a16:creationId xmlns:a16="http://schemas.microsoft.com/office/drawing/2014/main" id="{C05D6DD1-D191-CD08-6182-7FAF968FC059}"/>
              </a:ext>
            </a:extLst>
          </p:cNvPr>
          <p:cNvSpPr txBox="1">
            <a:spLocks/>
          </p:cNvSpPr>
          <p:nvPr/>
        </p:nvSpPr>
        <p:spPr>
          <a:xfrm>
            <a:off x="441959" y="3075048"/>
            <a:ext cx="4638186"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342900" marR="0" indent="-342900">
              <a:lnSpc>
                <a:spcPct val="107000"/>
              </a:lnSpc>
              <a:spcBef>
                <a:spcPts val="0"/>
              </a:spcBef>
              <a:spcAft>
                <a:spcPts val="800"/>
              </a:spcAft>
              <a:buFont typeface="Arial" panose="020B0604020202020204" pitchFamily="34" charset="0"/>
              <a:buChar char="•"/>
            </a:pPr>
            <a:r>
              <a:rPr lang="en-US" b="0" dirty="0">
                <a:latin typeface="Inter"/>
              </a:rPr>
              <a:t>When you are managing </a:t>
            </a:r>
            <a:r>
              <a:rPr lang="en-US" u="sng" dirty="0">
                <a:latin typeface="Inter"/>
              </a:rPr>
              <a:t>allotments</a:t>
            </a:r>
            <a:r>
              <a:rPr lang="en-US" b="0" dirty="0">
                <a:latin typeface="Inter"/>
              </a:rPr>
              <a:t>:</a:t>
            </a:r>
          </a:p>
          <a:p>
            <a:pPr marR="0">
              <a:lnSpc>
                <a:spcPct val="107000"/>
              </a:lnSpc>
              <a:spcBef>
                <a:spcPts val="0"/>
              </a:spcBef>
              <a:spcAft>
                <a:spcPts val="800"/>
              </a:spcAft>
            </a:pPr>
            <a:r>
              <a:rPr lang="en-US" b="0" dirty="0">
                <a:latin typeface="Inter"/>
              </a:rPr>
              <a:t>Click on “Bulk Add Members”, “Create placeholder list, enter the number of crew members and click on “Confirm”</a:t>
            </a:r>
          </a:p>
        </p:txBody>
      </p:sp>
      <p:sp>
        <p:nvSpPr>
          <p:cNvPr id="5" name="Slide Number Placeholder 4">
            <a:extLst>
              <a:ext uri="{FF2B5EF4-FFF2-40B4-BE49-F238E27FC236}">
                <a16:creationId xmlns:a16="http://schemas.microsoft.com/office/drawing/2014/main" id="{1FE56BBB-1537-BF79-1D20-2359FEAC2DAF}"/>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lang="en-GB" sz="900" b="0" i="0" u="none" strike="noStrike" kern="1200" cap="all" spc="0" normalizeH="0" baseline="0" noProof="0">
              <a:ln>
                <a:noFill/>
              </a:ln>
              <a:effectLst/>
              <a:uLnTx/>
              <a:uFillTx/>
              <a:latin typeface="Inter Black"/>
            </a:endParaRPr>
          </a:p>
        </p:txBody>
      </p:sp>
      <p:pic>
        <p:nvPicPr>
          <p:cNvPr id="27" name="Picture 26">
            <a:extLst>
              <a:ext uri="{FF2B5EF4-FFF2-40B4-BE49-F238E27FC236}">
                <a16:creationId xmlns:a16="http://schemas.microsoft.com/office/drawing/2014/main" id="{5E601A94-B7F7-620D-DA59-CB3C9191C543}"/>
              </a:ext>
            </a:extLst>
          </p:cNvPr>
          <p:cNvPicPr>
            <a:picLocks noChangeAspect="1"/>
          </p:cNvPicPr>
          <p:nvPr/>
        </p:nvPicPr>
        <p:blipFill>
          <a:blip r:embed="rId3"/>
          <a:srcRect l="34732" t="55132" r="22" b="14031"/>
          <a:stretch/>
        </p:blipFill>
        <p:spPr>
          <a:xfrm>
            <a:off x="5080145" y="802103"/>
            <a:ext cx="6528423" cy="2272941"/>
          </a:xfrm>
          <a:prstGeom prst="rect">
            <a:avLst/>
          </a:prstGeom>
        </p:spPr>
      </p:pic>
      <p:sp>
        <p:nvSpPr>
          <p:cNvPr id="28" name="Rectangle 27">
            <a:extLst>
              <a:ext uri="{FF2B5EF4-FFF2-40B4-BE49-F238E27FC236}">
                <a16:creationId xmlns:a16="http://schemas.microsoft.com/office/drawing/2014/main" id="{A64AE761-3A61-ED93-D348-F6C4F1E024FE}"/>
              </a:ext>
            </a:extLst>
          </p:cNvPr>
          <p:cNvSpPr/>
          <p:nvPr/>
        </p:nvSpPr>
        <p:spPr>
          <a:xfrm flipV="1">
            <a:off x="6492438" y="1854873"/>
            <a:ext cx="2120458" cy="56328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8512C35-A455-A605-4057-4CA5EB268EEA}"/>
              </a:ext>
            </a:extLst>
          </p:cNvPr>
          <p:cNvSpPr/>
          <p:nvPr/>
        </p:nvSpPr>
        <p:spPr>
          <a:xfrm flipV="1">
            <a:off x="7026815" y="784261"/>
            <a:ext cx="1586081" cy="48680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EE7F451-3BC5-E287-D6E9-570650296398}"/>
              </a:ext>
            </a:extLst>
          </p:cNvPr>
          <p:cNvPicPr>
            <a:picLocks noChangeAspect="1"/>
          </p:cNvPicPr>
          <p:nvPr/>
        </p:nvPicPr>
        <p:blipFill>
          <a:blip r:embed="rId4"/>
          <a:stretch>
            <a:fillRect/>
          </a:stretch>
        </p:blipFill>
        <p:spPr>
          <a:xfrm>
            <a:off x="6301101" y="3279652"/>
            <a:ext cx="3792656" cy="2576865"/>
          </a:xfrm>
          <a:prstGeom prst="rect">
            <a:avLst/>
          </a:prstGeom>
        </p:spPr>
      </p:pic>
      <p:sp>
        <p:nvSpPr>
          <p:cNvPr id="9" name="Rectangle 8">
            <a:extLst>
              <a:ext uri="{FF2B5EF4-FFF2-40B4-BE49-F238E27FC236}">
                <a16:creationId xmlns:a16="http://schemas.microsoft.com/office/drawing/2014/main" id="{0E53318E-8A64-F4C0-11A4-1ACB5BAC6C78}"/>
              </a:ext>
            </a:extLst>
          </p:cNvPr>
          <p:cNvSpPr/>
          <p:nvPr/>
        </p:nvSpPr>
        <p:spPr>
          <a:xfrm flipV="1">
            <a:off x="6296468" y="4286442"/>
            <a:ext cx="3792655" cy="7209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75C5A26-0538-5E7A-7895-D059594F7CD5}"/>
              </a:ext>
            </a:extLst>
          </p:cNvPr>
          <p:cNvSpPr/>
          <p:nvPr/>
        </p:nvSpPr>
        <p:spPr>
          <a:xfrm flipV="1">
            <a:off x="8969829" y="5293228"/>
            <a:ext cx="1001485" cy="5632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4669181"/>
      </p:ext>
    </p:extLst>
  </p:cSld>
  <p:clrMapOvr>
    <a:masterClrMapping/>
  </p:clrMapOvr>
  <mc:AlternateContent xmlns:mc="http://schemas.openxmlformats.org/markup-compatibility/2006">
    <mc:Choice xmlns:p14="http://schemas.microsoft.com/office/powerpoint/2010/main" Requires="p14">
      <p:transition spd="slow" p14:dur="2000" advTm="172315"/>
    </mc:Choice>
    <mc:Fallback>
      <p:transition spd="slow" advTm="1723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A965D-7E6B-A80F-B731-EC97819BD7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91E189-BAC8-ED46-569D-54AA5225F95F}"/>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CCE2D569-67C0-9204-02CD-E413C17FA1BB}"/>
              </a:ext>
            </a:extLst>
          </p:cNvPr>
          <p:cNvSpPr>
            <a:spLocks noGrp="1"/>
          </p:cNvSpPr>
          <p:nvPr>
            <p:ph type="subTitle" idx="1"/>
          </p:nvPr>
        </p:nvSpPr>
        <p:spPr>
          <a:xfrm>
            <a:off x="441325" y="1986887"/>
            <a:ext cx="10590851" cy="834597"/>
          </a:xfrm>
        </p:spPr>
        <p:txBody>
          <a:bodyPr/>
          <a:lstStyle/>
          <a:p>
            <a:r>
              <a:rPr lang="en-US" dirty="0"/>
              <a:t>Create group</a:t>
            </a:r>
          </a:p>
          <a:p>
            <a:endParaRPr lang="en-US" dirty="0"/>
          </a:p>
        </p:txBody>
      </p:sp>
      <p:sp>
        <p:nvSpPr>
          <p:cNvPr id="7" name="Content Placeholder 6">
            <a:extLst>
              <a:ext uri="{FF2B5EF4-FFF2-40B4-BE49-F238E27FC236}">
                <a16:creationId xmlns:a16="http://schemas.microsoft.com/office/drawing/2014/main" id="{C436D1D6-028B-10EF-A05C-A3E969AAD2C8}"/>
              </a:ext>
            </a:extLst>
          </p:cNvPr>
          <p:cNvSpPr txBox="1">
            <a:spLocks/>
          </p:cNvSpPr>
          <p:nvPr/>
        </p:nvSpPr>
        <p:spPr>
          <a:xfrm>
            <a:off x="441959" y="3075048"/>
            <a:ext cx="4638186"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342900" marR="0" indent="-342900">
              <a:lnSpc>
                <a:spcPct val="107000"/>
              </a:lnSpc>
              <a:spcBef>
                <a:spcPts val="0"/>
              </a:spcBef>
              <a:spcAft>
                <a:spcPts val="800"/>
              </a:spcAft>
              <a:buFont typeface="Arial" panose="020B0604020202020204" pitchFamily="34" charset="0"/>
              <a:buChar char="•"/>
            </a:pPr>
            <a:r>
              <a:rPr lang="en-US" b="0" dirty="0">
                <a:latin typeface="Inter"/>
              </a:rPr>
              <a:t>When you are managing </a:t>
            </a:r>
            <a:r>
              <a:rPr lang="en-US" u="sng" dirty="0">
                <a:latin typeface="Inter"/>
              </a:rPr>
              <a:t>allotments</a:t>
            </a:r>
            <a:r>
              <a:rPr lang="en-US" b="0" dirty="0">
                <a:latin typeface="Inter"/>
              </a:rPr>
              <a:t>:</a:t>
            </a:r>
          </a:p>
          <a:p>
            <a:pPr marR="0">
              <a:lnSpc>
                <a:spcPct val="107000"/>
              </a:lnSpc>
              <a:spcBef>
                <a:spcPts val="0"/>
              </a:spcBef>
              <a:spcAft>
                <a:spcPts val="800"/>
              </a:spcAft>
            </a:pPr>
            <a:r>
              <a:rPr lang="en-US" b="0" dirty="0">
                <a:latin typeface="Inter"/>
              </a:rPr>
              <a:t>A placeholder list will be created. Click on “Update the Anonymous Members” and upload a list to replace the placeholder information</a:t>
            </a:r>
          </a:p>
        </p:txBody>
      </p:sp>
      <p:sp>
        <p:nvSpPr>
          <p:cNvPr id="5" name="Slide Number Placeholder 4">
            <a:extLst>
              <a:ext uri="{FF2B5EF4-FFF2-40B4-BE49-F238E27FC236}">
                <a16:creationId xmlns:a16="http://schemas.microsoft.com/office/drawing/2014/main" id="{1B46DF6C-10AB-F668-5810-FA3D2BBB8E7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lang="en-GB" sz="900" b="0" i="0" u="none" strike="noStrike" kern="1200" cap="all" spc="0" normalizeH="0" baseline="0" noProof="0">
              <a:ln>
                <a:noFill/>
              </a:ln>
              <a:effectLst/>
              <a:uLnTx/>
              <a:uFillTx/>
              <a:latin typeface="Inter Black"/>
            </a:endParaRPr>
          </a:p>
        </p:txBody>
      </p:sp>
      <p:pic>
        <p:nvPicPr>
          <p:cNvPr id="4" name="Picture 3" descr="A screenshot of a computer&#10;&#10;AI-generated content may be incorrect.">
            <a:extLst>
              <a:ext uri="{FF2B5EF4-FFF2-40B4-BE49-F238E27FC236}">
                <a16:creationId xmlns:a16="http://schemas.microsoft.com/office/drawing/2014/main" id="{F54412B1-6CA7-1CC1-2C96-55BD6CAF9338}"/>
              </a:ext>
            </a:extLst>
          </p:cNvPr>
          <p:cNvPicPr>
            <a:picLocks noChangeAspect="1"/>
          </p:cNvPicPr>
          <p:nvPr/>
        </p:nvPicPr>
        <p:blipFill>
          <a:blip r:embed="rId3"/>
          <a:stretch>
            <a:fillRect/>
          </a:stretch>
        </p:blipFill>
        <p:spPr>
          <a:xfrm>
            <a:off x="5145029" y="986970"/>
            <a:ext cx="6857246" cy="5068941"/>
          </a:xfrm>
          <a:prstGeom prst="rect">
            <a:avLst/>
          </a:prstGeom>
        </p:spPr>
      </p:pic>
      <p:sp>
        <p:nvSpPr>
          <p:cNvPr id="9" name="Rectangle 8">
            <a:extLst>
              <a:ext uri="{FF2B5EF4-FFF2-40B4-BE49-F238E27FC236}">
                <a16:creationId xmlns:a16="http://schemas.microsoft.com/office/drawing/2014/main" id="{166F494D-D6FD-FAFE-3ADE-09B3F9639DC2}"/>
              </a:ext>
            </a:extLst>
          </p:cNvPr>
          <p:cNvSpPr/>
          <p:nvPr/>
        </p:nvSpPr>
        <p:spPr>
          <a:xfrm flipV="1">
            <a:off x="5145029" y="1320800"/>
            <a:ext cx="6857246" cy="49870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823460"/>
      </p:ext>
    </p:extLst>
  </p:cSld>
  <p:clrMapOvr>
    <a:masterClrMapping/>
  </p:clrMapOvr>
  <mc:AlternateContent xmlns:mc="http://schemas.openxmlformats.org/markup-compatibility/2006">
    <mc:Choice xmlns:p14="http://schemas.microsoft.com/office/powerpoint/2010/main" Requires="p14">
      <p:transition spd="slow" p14:dur="2000" advTm="172315"/>
    </mc:Choice>
    <mc:Fallback>
      <p:transition spd="slow" advTm="1723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BB34996-B904-F4E4-B95C-C63F72A40E6A}"/>
              </a:ext>
            </a:extLst>
          </p:cNvPr>
          <p:cNvPicPr>
            <a:picLocks noChangeAspect="1"/>
          </p:cNvPicPr>
          <p:nvPr/>
        </p:nvPicPr>
        <p:blipFill>
          <a:blip r:embed="rId3"/>
          <a:stretch>
            <a:fillRect/>
          </a:stretch>
        </p:blipFill>
        <p:spPr>
          <a:xfrm>
            <a:off x="5253033" y="810645"/>
            <a:ext cx="6845437" cy="5080188"/>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a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gn="just">
              <a:lnSpc>
                <a:spcPct val="107000"/>
              </a:lnSpc>
              <a:spcBef>
                <a:spcPts val="0"/>
              </a:spcBef>
              <a:spcAft>
                <a:spcPts val="800"/>
              </a:spcAft>
            </a:pPr>
            <a:r>
              <a:rPr lang="en-US" b="0" dirty="0">
                <a:solidFill>
                  <a:schemeClr val="bg2"/>
                </a:solidFill>
                <a:latin typeface="Inter"/>
              </a:rPr>
              <a:t>Step 5: </a:t>
            </a:r>
            <a:r>
              <a:rPr lang="en-US" b="0" dirty="0">
                <a:latin typeface="Inter"/>
              </a:rPr>
              <a:t>The travelers will be added accordingly. Click on “Create group” to finalize the process </a:t>
            </a:r>
          </a:p>
          <a:p>
            <a:pPr algn="just">
              <a:lnSpc>
                <a:spcPct val="107000"/>
              </a:lnSpc>
              <a:spcBef>
                <a:spcPts val="0"/>
              </a:spcBef>
              <a:spcAft>
                <a:spcPts val="800"/>
              </a:spcAft>
            </a:pPr>
            <a:endParaRPr lang="en-US" sz="600" b="0" dirty="0">
              <a:latin typeface="Inter"/>
            </a:endParaRPr>
          </a:p>
          <a:p>
            <a:pPr algn="just">
              <a:lnSpc>
                <a:spcPct val="107000"/>
              </a:lnSpc>
              <a:spcBef>
                <a:spcPts val="0"/>
              </a:spcBef>
              <a:spcAft>
                <a:spcPts val="800"/>
              </a:spcAft>
            </a:pPr>
            <a:endParaRPr lang="en-US" sz="100" b="0" dirty="0">
              <a:latin typeface="Inter"/>
            </a:endParaRPr>
          </a:p>
          <a:p>
            <a:pPr marL="0" marR="0" algn="just">
              <a:lnSpc>
                <a:spcPct val="107000"/>
              </a:lnSpc>
              <a:spcBef>
                <a:spcPts val="0"/>
              </a:spcBef>
              <a:spcAft>
                <a:spcPts val="800"/>
              </a:spcAft>
            </a:pPr>
            <a:endParaRPr lang="en-US" b="0" dirty="0">
              <a:latin typeface="Inter"/>
            </a:endParaRPr>
          </a:p>
          <a:p>
            <a:pPr marL="0" marR="0">
              <a:lnSpc>
                <a:spcPct val="107000"/>
              </a:lnSpc>
              <a:spcBef>
                <a:spcPts val="0"/>
              </a:spcBef>
              <a:spcAft>
                <a:spcPts val="800"/>
              </a:spcAft>
            </a:pPr>
            <a:endParaRPr lang="en-US" dirty="0">
              <a:latin typeface="Inter"/>
            </a:endParaRPr>
          </a:p>
        </p:txBody>
      </p:sp>
      <p:sp>
        <p:nvSpPr>
          <p:cNvPr id="4" name="Slide Number Placeholder 4">
            <a:extLst>
              <a:ext uri="{FF2B5EF4-FFF2-40B4-BE49-F238E27FC236}">
                <a16:creationId xmlns:a16="http://schemas.microsoft.com/office/drawing/2014/main" id="{B630A89C-E6C9-C104-1534-0441D94116CE}"/>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lang="en-GB" sz="900" b="0" i="0" u="none" strike="noStrike" kern="1200" cap="all" spc="0" normalizeH="0" baseline="0" noProof="0">
              <a:ln>
                <a:noFill/>
              </a:ln>
              <a:effectLst/>
              <a:uLnTx/>
              <a:uFillTx/>
              <a:latin typeface="Inter Black"/>
            </a:endParaRPr>
          </a:p>
        </p:txBody>
      </p:sp>
      <p:sp>
        <p:nvSpPr>
          <p:cNvPr id="12" name="Rectangle 11">
            <a:extLst>
              <a:ext uri="{FF2B5EF4-FFF2-40B4-BE49-F238E27FC236}">
                <a16:creationId xmlns:a16="http://schemas.microsoft.com/office/drawing/2014/main" id="{2E50D4AD-F308-589F-1F71-47FFC1EC9974}"/>
              </a:ext>
            </a:extLst>
          </p:cNvPr>
          <p:cNvSpPr/>
          <p:nvPr/>
        </p:nvSpPr>
        <p:spPr>
          <a:xfrm>
            <a:off x="5270048" y="4013511"/>
            <a:ext cx="6811406" cy="145389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1C3DB4-7B29-9001-1B34-CA1543A312FD}"/>
              </a:ext>
            </a:extLst>
          </p:cNvPr>
          <p:cNvSpPr/>
          <p:nvPr/>
        </p:nvSpPr>
        <p:spPr>
          <a:xfrm>
            <a:off x="11237356" y="5574613"/>
            <a:ext cx="855174" cy="31622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863208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B59DC-0AB5-9FFD-ECA7-C5F55C4A25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AF696C-2B21-3BC7-5BD6-5D825D3A1E87}"/>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99DC35AC-77B0-154A-2F26-633F5534DB5B}"/>
              </a:ext>
            </a:extLst>
          </p:cNvPr>
          <p:cNvSpPr>
            <a:spLocks noGrp="1"/>
          </p:cNvSpPr>
          <p:nvPr>
            <p:ph type="subTitle" idx="1"/>
          </p:nvPr>
        </p:nvSpPr>
        <p:spPr>
          <a:xfrm>
            <a:off x="441325" y="1986887"/>
            <a:ext cx="10590851" cy="834597"/>
          </a:xfrm>
        </p:spPr>
        <p:txBody>
          <a:bodyPr/>
          <a:lstStyle/>
          <a:p>
            <a:r>
              <a:rPr lang="en-US"/>
              <a:t>Create a group</a:t>
            </a:r>
          </a:p>
          <a:p>
            <a:endParaRPr lang="en-US"/>
          </a:p>
        </p:txBody>
      </p:sp>
      <p:sp>
        <p:nvSpPr>
          <p:cNvPr id="7" name="Content Placeholder 6">
            <a:extLst>
              <a:ext uri="{FF2B5EF4-FFF2-40B4-BE49-F238E27FC236}">
                <a16:creationId xmlns:a16="http://schemas.microsoft.com/office/drawing/2014/main" id="{4DB19BC8-5D89-4905-D334-D91AC146EBBD}"/>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gn="just">
              <a:lnSpc>
                <a:spcPct val="107000"/>
              </a:lnSpc>
              <a:spcBef>
                <a:spcPts val="0"/>
              </a:spcBef>
              <a:spcAft>
                <a:spcPts val="800"/>
              </a:spcAft>
            </a:pPr>
            <a:r>
              <a:rPr lang="en-US" b="0" dirty="0">
                <a:solidFill>
                  <a:schemeClr val="accent2"/>
                </a:solidFill>
                <a:latin typeface="Inter"/>
              </a:rPr>
              <a:t>NOTE: </a:t>
            </a:r>
            <a:r>
              <a:rPr lang="en-US" b="0" dirty="0">
                <a:latin typeface="Inter"/>
              </a:rPr>
              <a:t>You will receive alerts if any traveler is part of another project on the same dates to avoid double-bookings and penalties</a:t>
            </a:r>
            <a:endParaRPr lang="en-US" dirty="0">
              <a:latin typeface="Inter"/>
            </a:endParaRPr>
          </a:p>
        </p:txBody>
      </p:sp>
      <p:sp>
        <p:nvSpPr>
          <p:cNvPr id="4" name="Slide Number Placeholder 4">
            <a:extLst>
              <a:ext uri="{FF2B5EF4-FFF2-40B4-BE49-F238E27FC236}">
                <a16:creationId xmlns:a16="http://schemas.microsoft.com/office/drawing/2014/main" id="{CD0B253D-F32E-DF3F-EFFA-772AC5A3B0C9}"/>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lang="en-GB" sz="900" b="0" i="0" u="none" strike="noStrike" kern="1200" cap="all" spc="0" normalizeH="0" baseline="0" noProof="0">
              <a:ln>
                <a:noFill/>
              </a:ln>
              <a:effectLst/>
              <a:uLnTx/>
              <a:uFillTx/>
              <a:latin typeface="Inter Black"/>
            </a:endParaRPr>
          </a:p>
        </p:txBody>
      </p:sp>
      <p:pic>
        <p:nvPicPr>
          <p:cNvPr id="5" name="Picture 4" descr="A screenshot of a computer&#10;&#10;AI-generated content may be incorrect.">
            <a:extLst>
              <a:ext uri="{FF2B5EF4-FFF2-40B4-BE49-F238E27FC236}">
                <a16:creationId xmlns:a16="http://schemas.microsoft.com/office/drawing/2014/main" id="{1B13C4E3-D7F2-7195-995A-C8BBAB773D89}"/>
              </a:ext>
            </a:extLst>
          </p:cNvPr>
          <p:cNvPicPr>
            <a:picLocks noChangeAspect="1"/>
          </p:cNvPicPr>
          <p:nvPr/>
        </p:nvPicPr>
        <p:blipFill>
          <a:blip r:embed="rId3"/>
          <a:stretch>
            <a:fillRect/>
          </a:stretch>
        </p:blipFill>
        <p:spPr>
          <a:xfrm>
            <a:off x="7240452" y="436512"/>
            <a:ext cx="2936195" cy="3935345"/>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655B5FE2-03A7-B0BA-70A2-EFCACE98B5BB}"/>
              </a:ext>
            </a:extLst>
          </p:cNvPr>
          <p:cNvPicPr>
            <a:picLocks noChangeAspect="1"/>
          </p:cNvPicPr>
          <p:nvPr/>
        </p:nvPicPr>
        <p:blipFill>
          <a:blip r:embed="rId4"/>
          <a:srcRect b="73192"/>
          <a:stretch/>
        </p:blipFill>
        <p:spPr>
          <a:xfrm>
            <a:off x="3808185" y="4667188"/>
            <a:ext cx="7939315" cy="1568732"/>
          </a:xfrm>
          <a:prstGeom prst="rect">
            <a:avLst/>
          </a:prstGeom>
        </p:spPr>
      </p:pic>
      <p:sp>
        <p:nvSpPr>
          <p:cNvPr id="10" name="Rectangle 9">
            <a:extLst>
              <a:ext uri="{FF2B5EF4-FFF2-40B4-BE49-F238E27FC236}">
                <a16:creationId xmlns:a16="http://schemas.microsoft.com/office/drawing/2014/main" id="{68FB5E94-8697-1568-99FC-D894A6BB21B7}"/>
              </a:ext>
            </a:extLst>
          </p:cNvPr>
          <p:cNvSpPr/>
          <p:nvPr/>
        </p:nvSpPr>
        <p:spPr>
          <a:xfrm>
            <a:off x="7240452" y="436512"/>
            <a:ext cx="2936195" cy="393534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97FD84-AC58-50AD-01BC-48C7E0147E2F}"/>
              </a:ext>
            </a:extLst>
          </p:cNvPr>
          <p:cNvSpPr/>
          <p:nvPr/>
        </p:nvSpPr>
        <p:spPr>
          <a:xfrm>
            <a:off x="3808185" y="5028895"/>
            <a:ext cx="7939315" cy="118866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2702224"/>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EC928-99D7-398A-7362-825803961C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BF81EB-E5E0-6BD5-C699-37C1FC71CE38}"/>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FE84C9EC-E1A8-9176-8FF4-DACDB92389F8}"/>
              </a:ext>
            </a:extLst>
          </p:cNvPr>
          <p:cNvSpPr>
            <a:spLocks noGrp="1"/>
          </p:cNvSpPr>
          <p:nvPr>
            <p:ph type="subTitle" idx="1"/>
          </p:nvPr>
        </p:nvSpPr>
        <p:spPr>
          <a:xfrm>
            <a:off x="441325" y="1986887"/>
            <a:ext cx="10590851" cy="834597"/>
          </a:xfrm>
        </p:spPr>
        <p:txBody>
          <a:bodyPr/>
          <a:lstStyle/>
          <a:p>
            <a:r>
              <a:rPr lang="en-US"/>
              <a:t>Create a group</a:t>
            </a:r>
          </a:p>
          <a:p>
            <a:endParaRPr lang="en-US"/>
          </a:p>
        </p:txBody>
      </p:sp>
      <p:sp>
        <p:nvSpPr>
          <p:cNvPr id="7" name="Content Placeholder 6">
            <a:extLst>
              <a:ext uri="{FF2B5EF4-FFF2-40B4-BE49-F238E27FC236}">
                <a16:creationId xmlns:a16="http://schemas.microsoft.com/office/drawing/2014/main" id="{02AED5AF-EB98-28E3-7DAA-DD68DDB7F9BF}"/>
              </a:ext>
            </a:extLst>
          </p:cNvPr>
          <p:cNvSpPr txBox="1">
            <a:spLocks/>
          </p:cNvSpPr>
          <p:nvPr/>
        </p:nvSpPr>
        <p:spPr>
          <a:xfrm>
            <a:off x="5208494" y="1158591"/>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dirty="0">
              <a:latin typeface="Inter"/>
            </a:endParaRPr>
          </a:p>
        </p:txBody>
      </p:sp>
      <p:sp>
        <p:nvSpPr>
          <p:cNvPr id="4" name="Slide Number Placeholder 4">
            <a:extLst>
              <a:ext uri="{FF2B5EF4-FFF2-40B4-BE49-F238E27FC236}">
                <a16:creationId xmlns:a16="http://schemas.microsoft.com/office/drawing/2014/main" id="{638468A9-6D39-950B-C80B-A6C8F132437F}"/>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lang="en-GB" sz="900" b="0" i="0" u="none" strike="noStrike" kern="1200" cap="all" spc="0" normalizeH="0" baseline="0" noProof="0">
              <a:ln>
                <a:noFill/>
              </a:ln>
              <a:effectLst/>
              <a:uLnTx/>
              <a:uFillTx/>
              <a:latin typeface="Inter Black"/>
            </a:endParaRPr>
          </a:p>
        </p:txBody>
      </p:sp>
      <p:pic>
        <p:nvPicPr>
          <p:cNvPr id="6" name="Picture 5">
            <a:extLst>
              <a:ext uri="{FF2B5EF4-FFF2-40B4-BE49-F238E27FC236}">
                <a16:creationId xmlns:a16="http://schemas.microsoft.com/office/drawing/2014/main" id="{9C6740FA-26F4-04F1-0E7C-3E876FEE90DB}"/>
              </a:ext>
            </a:extLst>
          </p:cNvPr>
          <p:cNvPicPr>
            <a:picLocks noChangeAspect="1"/>
          </p:cNvPicPr>
          <p:nvPr/>
        </p:nvPicPr>
        <p:blipFill>
          <a:blip r:embed="rId3"/>
          <a:stretch>
            <a:fillRect/>
          </a:stretch>
        </p:blipFill>
        <p:spPr>
          <a:xfrm>
            <a:off x="957461" y="2543387"/>
            <a:ext cx="10374875" cy="3760132"/>
          </a:xfrm>
          <a:prstGeom prst="rect">
            <a:avLst/>
          </a:prstGeom>
        </p:spPr>
      </p:pic>
      <p:sp>
        <p:nvSpPr>
          <p:cNvPr id="15" name="Rectangle 14">
            <a:extLst>
              <a:ext uri="{FF2B5EF4-FFF2-40B4-BE49-F238E27FC236}">
                <a16:creationId xmlns:a16="http://schemas.microsoft.com/office/drawing/2014/main" id="{04901E6B-322C-55D0-D056-9BEF2C3DC4A4}"/>
              </a:ext>
            </a:extLst>
          </p:cNvPr>
          <p:cNvSpPr/>
          <p:nvPr/>
        </p:nvSpPr>
        <p:spPr>
          <a:xfrm>
            <a:off x="10398404" y="4600857"/>
            <a:ext cx="865163" cy="30497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6">
            <a:extLst>
              <a:ext uri="{FF2B5EF4-FFF2-40B4-BE49-F238E27FC236}">
                <a16:creationId xmlns:a16="http://schemas.microsoft.com/office/drawing/2014/main" id="{9E713443-DED4-CC35-F3A7-8DFE0B900259}"/>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gn="just">
              <a:lnSpc>
                <a:spcPct val="107000"/>
              </a:lnSpc>
              <a:spcBef>
                <a:spcPts val="0"/>
              </a:spcBef>
              <a:spcAft>
                <a:spcPts val="800"/>
              </a:spcAft>
            </a:pPr>
            <a:r>
              <a:rPr lang="en-US" b="0" dirty="0">
                <a:solidFill>
                  <a:schemeClr val="bg2"/>
                </a:solidFill>
                <a:latin typeface="Inter"/>
              </a:rPr>
              <a:t>NOTE: </a:t>
            </a:r>
            <a:r>
              <a:rPr lang="en-US" b="0" dirty="0">
                <a:latin typeface="Inter"/>
              </a:rPr>
              <a:t>Click on “add group” and follow the same steps to create other groups</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spTree>
    <p:extLst>
      <p:ext uri="{BB962C8B-B14F-4D97-AF65-F5344CB8AC3E}">
        <p14:creationId xmlns:p14="http://schemas.microsoft.com/office/powerpoint/2010/main" val="1073428146"/>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58A88E1-4CC1-C1B3-D8E5-796158BE0F04}"/>
              </a:ext>
            </a:extLst>
          </p:cNvPr>
          <p:cNvPicPr>
            <a:picLocks noChangeAspect="1"/>
          </p:cNvPicPr>
          <p:nvPr/>
        </p:nvPicPr>
        <p:blipFill>
          <a:blip r:embed="rId3"/>
          <a:stretch>
            <a:fillRect/>
          </a:stretch>
        </p:blipFill>
        <p:spPr>
          <a:xfrm>
            <a:off x="5111262" y="3578554"/>
            <a:ext cx="6864428" cy="2867512"/>
          </a:xfrm>
          <a:prstGeom prst="rect">
            <a:avLst/>
          </a:prstGeom>
        </p:spPr>
      </p:pic>
      <p:pic>
        <p:nvPicPr>
          <p:cNvPr id="8" name="Picture 7">
            <a:extLst>
              <a:ext uri="{FF2B5EF4-FFF2-40B4-BE49-F238E27FC236}">
                <a16:creationId xmlns:a16="http://schemas.microsoft.com/office/drawing/2014/main" id="{FC38A524-9F19-152C-5A18-F5E79B64796E}"/>
              </a:ext>
            </a:extLst>
          </p:cNvPr>
          <p:cNvPicPr>
            <a:picLocks noChangeAspect="1"/>
          </p:cNvPicPr>
          <p:nvPr/>
        </p:nvPicPr>
        <p:blipFill>
          <a:blip r:embed="rId4"/>
          <a:stretch>
            <a:fillRect/>
          </a:stretch>
        </p:blipFill>
        <p:spPr>
          <a:xfrm>
            <a:off x="5111262" y="893608"/>
            <a:ext cx="6864428" cy="245628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Booking process</a:t>
            </a:r>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1: </a:t>
            </a:r>
            <a:r>
              <a:rPr lang="en-US" b="0" dirty="0">
                <a:latin typeface="Inter"/>
              </a:rPr>
              <a:t>Click on “Book” on the Groups tab to book a stay for the entire group (or click on “Book” on the Workers tab to book stays individually)</a:t>
            </a:r>
          </a:p>
        </p:txBody>
      </p:sp>
      <p:sp>
        <p:nvSpPr>
          <p:cNvPr id="5" name="Slide Number Placeholder 4">
            <a:extLst>
              <a:ext uri="{FF2B5EF4-FFF2-40B4-BE49-F238E27FC236}">
                <a16:creationId xmlns:a16="http://schemas.microsoft.com/office/drawing/2014/main" id="{85062415-F9CA-4365-808E-646D123B4335}"/>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lang="en-GB" sz="900" b="0" i="0" u="none" strike="noStrike" kern="1200" cap="all" spc="0" normalizeH="0" baseline="0" noProof="0">
              <a:ln>
                <a:noFill/>
              </a:ln>
              <a:effectLst/>
              <a:uLnTx/>
              <a:uFillTx/>
              <a:latin typeface="Inter Black"/>
            </a:endParaRPr>
          </a:p>
        </p:txBody>
      </p:sp>
      <p:sp>
        <p:nvSpPr>
          <p:cNvPr id="20" name="Rectangle 19">
            <a:extLst>
              <a:ext uri="{FF2B5EF4-FFF2-40B4-BE49-F238E27FC236}">
                <a16:creationId xmlns:a16="http://schemas.microsoft.com/office/drawing/2014/main" id="{F728F823-340C-B3C9-321D-5CC8152B465A}"/>
              </a:ext>
            </a:extLst>
          </p:cNvPr>
          <p:cNvSpPr/>
          <p:nvPr/>
        </p:nvSpPr>
        <p:spPr>
          <a:xfrm>
            <a:off x="5275266" y="1980783"/>
            <a:ext cx="431988" cy="24112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2AC04DF-588A-F08E-0A99-FA481F91088C}"/>
              </a:ext>
            </a:extLst>
          </p:cNvPr>
          <p:cNvSpPr/>
          <p:nvPr/>
        </p:nvSpPr>
        <p:spPr>
          <a:xfrm>
            <a:off x="5591280" y="4672182"/>
            <a:ext cx="465392" cy="234463"/>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07E656A-076E-8ED3-5268-77E8B2A8A7F5}"/>
              </a:ext>
            </a:extLst>
          </p:cNvPr>
          <p:cNvSpPr/>
          <p:nvPr/>
        </p:nvSpPr>
        <p:spPr>
          <a:xfrm>
            <a:off x="11124696" y="2590189"/>
            <a:ext cx="431988" cy="24112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3B7DC6B-C57F-1346-30DE-B94CCE14E748}"/>
              </a:ext>
            </a:extLst>
          </p:cNvPr>
          <p:cNvSpPr/>
          <p:nvPr/>
        </p:nvSpPr>
        <p:spPr>
          <a:xfrm>
            <a:off x="10450360" y="5362893"/>
            <a:ext cx="431988" cy="76809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82929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D04EB2-4E64-0BE3-BE29-95AB41C033F8}"/>
              </a:ext>
            </a:extLst>
          </p:cNvPr>
          <p:cNvPicPr>
            <a:picLocks noChangeAspect="1"/>
          </p:cNvPicPr>
          <p:nvPr/>
        </p:nvPicPr>
        <p:blipFill>
          <a:blip r:embed="rId3"/>
          <a:stretch>
            <a:fillRect/>
          </a:stretch>
        </p:blipFill>
        <p:spPr>
          <a:xfrm>
            <a:off x="5426696" y="1157709"/>
            <a:ext cx="6613450" cy="4968447"/>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Booking process</a:t>
            </a:r>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8" y="3075048"/>
            <a:ext cx="4934713"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2:</a:t>
            </a:r>
            <a:r>
              <a:rPr lang="en-US" b="0" dirty="0">
                <a:latin typeface="Inter"/>
              </a:rPr>
              <a:t> The system will present the top hotel recommendations (up to 5 options)</a:t>
            </a:r>
          </a:p>
          <a:p>
            <a:pPr>
              <a:lnSpc>
                <a:spcPct val="107000"/>
              </a:lnSpc>
              <a:spcBef>
                <a:spcPts val="0"/>
              </a:spcBef>
              <a:spcAft>
                <a:spcPts val="800"/>
              </a:spcAft>
            </a:pPr>
            <a:r>
              <a:rPr lang="en-US" b="0" dirty="0">
                <a:latin typeface="Inter"/>
              </a:rPr>
              <a:t> </a:t>
            </a:r>
          </a:p>
          <a:p>
            <a:pPr>
              <a:lnSpc>
                <a:spcPct val="107000"/>
              </a:lnSpc>
              <a:spcBef>
                <a:spcPts val="0"/>
              </a:spcBef>
              <a:spcAft>
                <a:spcPts val="800"/>
              </a:spcAft>
            </a:pPr>
            <a:r>
              <a:rPr lang="en-US" b="0" dirty="0">
                <a:solidFill>
                  <a:schemeClr val="bg2"/>
                </a:solidFill>
                <a:latin typeface="Inter"/>
              </a:rPr>
              <a:t>Step 3: </a:t>
            </a:r>
            <a:r>
              <a:rPr lang="en-US" b="0" dirty="0">
                <a:latin typeface="Inter"/>
              </a:rPr>
              <a:t>Click on “Choose My Own Hotels”, to choose other hotels or change the order of the pre-selected ones, “Refine My Preferences” to filter the options further or click on “Confirm  Selection and Book” to proceed as suggested</a:t>
            </a:r>
            <a:endParaRPr lang="en-US" dirty="0">
              <a:latin typeface="Inter"/>
            </a:endParaRPr>
          </a:p>
        </p:txBody>
      </p:sp>
      <p:sp>
        <p:nvSpPr>
          <p:cNvPr id="4" name="Slide Number Placeholder 4">
            <a:extLst>
              <a:ext uri="{FF2B5EF4-FFF2-40B4-BE49-F238E27FC236}">
                <a16:creationId xmlns:a16="http://schemas.microsoft.com/office/drawing/2014/main" id="{6B35502D-E500-878F-B128-DC966E1FED8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lang="en-GB" sz="900" b="0" i="0" u="none" strike="noStrike" kern="1200" cap="all" spc="0" normalizeH="0" baseline="0" noProof="0">
              <a:ln>
                <a:noFill/>
              </a:ln>
              <a:effectLst/>
              <a:uLnTx/>
              <a:uFillTx/>
              <a:latin typeface="Inter Black"/>
            </a:endParaRPr>
          </a:p>
        </p:txBody>
      </p:sp>
      <p:sp>
        <p:nvSpPr>
          <p:cNvPr id="8" name="Rectangle 7">
            <a:extLst>
              <a:ext uri="{FF2B5EF4-FFF2-40B4-BE49-F238E27FC236}">
                <a16:creationId xmlns:a16="http://schemas.microsoft.com/office/drawing/2014/main" id="{D62D8271-23EF-C83B-5581-1ADA86A33E75}"/>
              </a:ext>
            </a:extLst>
          </p:cNvPr>
          <p:cNvSpPr/>
          <p:nvPr/>
        </p:nvSpPr>
        <p:spPr>
          <a:xfrm>
            <a:off x="5426696" y="1745205"/>
            <a:ext cx="6613450" cy="364936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B727255-5023-5E96-F7CA-D7B4F2C0D54C}"/>
              </a:ext>
            </a:extLst>
          </p:cNvPr>
          <p:cNvSpPr/>
          <p:nvPr/>
        </p:nvSpPr>
        <p:spPr>
          <a:xfrm>
            <a:off x="10136139" y="5629793"/>
            <a:ext cx="1766446" cy="40347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A2C83DA-2DB9-5809-C110-A60C9E69FAD7}"/>
              </a:ext>
            </a:extLst>
          </p:cNvPr>
          <p:cNvSpPr/>
          <p:nvPr/>
        </p:nvSpPr>
        <p:spPr>
          <a:xfrm>
            <a:off x="8432800" y="5625905"/>
            <a:ext cx="1624529" cy="40347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029CCBF-550C-D7C5-BA38-2620FDEB618F}"/>
              </a:ext>
            </a:extLst>
          </p:cNvPr>
          <p:cNvSpPr/>
          <p:nvPr/>
        </p:nvSpPr>
        <p:spPr>
          <a:xfrm>
            <a:off x="5556627" y="5629793"/>
            <a:ext cx="1624529" cy="40347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647279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D47F16A-0347-2ED7-B6C9-3AD5FD1AF9AE}"/>
              </a:ext>
            </a:extLst>
          </p:cNvPr>
          <p:cNvPicPr>
            <a:picLocks noChangeAspect="1"/>
          </p:cNvPicPr>
          <p:nvPr/>
        </p:nvPicPr>
        <p:blipFill>
          <a:blip r:embed="rId3"/>
          <a:srcRect r="45124"/>
          <a:stretch/>
        </p:blipFill>
        <p:spPr>
          <a:xfrm>
            <a:off x="5357033" y="562352"/>
            <a:ext cx="6690554" cy="5733295"/>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Booking process</a:t>
            </a:r>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8" y="3075048"/>
            <a:ext cx="4726392"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4: </a:t>
            </a:r>
            <a:r>
              <a:rPr lang="en-US" b="0" dirty="0">
                <a:latin typeface="Inter"/>
              </a:rPr>
              <a:t>By selecting “Choose My Own Hotels” the system will allow you to organize them in the order of your preference (up to 5 hotels). Click on “Select” and the button color will change from “Select” (grey) to the option’s priority number (blue). Change the order quickly at the bottom of the page by clicking and dragging the hotel picture</a:t>
            </a:r>
          </a:p>
        </p:txBody>
      </p:sp>
      <p:sp>
        <p:nvSpPr>
          <p:cNvPr id="8" name="Rectangle 7">
            <a:extLst>
              <a:ext uri="{FF2B5EF4-FFF2-40B4-BE49-F238E27FC236}">
                <a16:creationId xmlns:a16="http://schemas.microsoft.com/office/drawing/2014/main" id="{D62D8271-23EF-C83B-5581-1ADA86A33E75}"/>
              </a:ext>
            </a:extLst>
          </p:cNvPr>
          <p:cNvSpPr/>
          <p:nvPr/>
        </p:nvSpPr>
        <p:spPr>
          <a:xfrm>
            <a:off x="11100467" y="2976461"/>
            <a:ext cx="835716" cy="36793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4A07A9A-1E75-7454-AD05-DC067C577CDF}"/>
              </a:ext>
            </a:extLst>
          </p:cNvPr>
          <p:cNvSpPr/>
          <p:nvPr/>
        </p:nvSpPr>
        <p:spPr>
          <a:xfrm>
            <a:off x="5357032" y="5716775"/>
            <a:ext cx="3815993" cy="57887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4">
            <a:extLst>
              <a:ext uri="{FF2B5EF4-FFF2-40B4-BE49-F238E27FC236}">
                <a16:creationId xmlns:a16="http://schemas.microsoft.com/office/drawing/2014/main" id="{6B35502D-E500-878F-B128-DC966E1FED8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lang="en-GB" sz="900" b="0" i="0" u="none" strike="noStrike" kern="1200" cap="all" spc="0" normalizeH="0" baseline="0" noProof="0">
              <a:ln>
                <a:noFill/>
              </a:ln>
              <a:effectLst/>
              <a:uLnTx/>
              <a:uFillTx/>
              <a:latin typeface="Inter Black"/>
            </a:endParaRPr>
          </a:p>
        </p:txBody>
      </p:sp>
    </p:spTree>
    <p:extLst>
      <p:ext uri="{BB962C8B-B14F-4D97-AF65-F5344CB8AC3E}">
        <p14:creationId xmlns:p14="http://schemas.microsoft.com/office/powerpoint/2010/main" val="98744958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2F952-9586-B4B0-550C-0E5D929EB7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D5DE00-8E7C-EAD6-26D6-F43D460DFA04}"/>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7A269532-E5B7-AC82-FE51-402854E6D3B6}"/>
              </a:ext>
            </a:extLst>
          </p:cNvPr>
          <p:cNvSpPr>
            <a:spLocks noGrp="1"/>
          </p:cNvSpPr>
          <p:nvPr>
            <p:ph type="subTitle" idx="1"/>
          </p:nvPr>
        </p:nvSpPr>
        <p:spPr>
          <a:xfrm>
            <a:off x="441325" y="1986887"/>
            <a:ext cx="10590851" cy="834597"/>
          </a:xfrm>
        </p:spPr>
        <p:txBody>
          <a:bodyPr/>
          <a:lstStyle/>
          <a:p>
            <a:r>
              <a:rPr lang="en-US"/>
              <a:t>Booking process</a:t>
            </a:r>
          </a:p>
        </p:txBody>
      </p:sp>
      <p:sp>
        <p:nvSpPr>
          <p:cNvPr id="7" name="Content Placeholder 6">
            <a:extLst>
              <a:ext uri="{FF2B5EF4-FFF2-40B4-BE49-F238E27FC236}">
                <a16:creationId xmlns:a16="http://schemas.microsoft.com/office/drawing/2014/main" id="{54F7F58F-16B1-3961-9D01-1EC611C6D277}"/>
              </a:ext>
            </a:extLst>
          </p:cNvPr>
          <p:cNvSpPr txBox="1">
            <a:spLocks/>
          </p:cNvSpPr>
          <p:nvPr/>
        </p:nvSpPr>
        <p:spPr>
          <a:xfrm>
            <a:off x="441958" y="3075048"/>
            <a:ext cx="4726392"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5: </a:t>
            </a:r>
            <a:r>
              <a:rPr lang="en-US" b="0" dirty="0">
                <a:latin typeface="Inter"/>
              </a:rPr>
              <a:t>Click on filter to refine your hotel search by name, budget, cancelation policy, hotel stars, distance or facilities. Click on “apply”.</a:t>
            </a:r>
          </a:p>
        </p:txBody>
      </p:sp>
      <p:sp>
        <p:nvSpPr>
          <p:cNvPr id="4" name="Slide Number Placeholder 4">
            <a:extLst>
              <a:ext uri="{FF2B5EF4-FFF2-40B4-BE49-F238E27FC236}">
                <a16:creationId xmlns:a16="http://schemas.microsoft.com/office/drawing/2014/main" id="{24841FAC-B651-7B85-31D0-9FDE2F4E874A}"/>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lang="en-GB" sz="900" b="0" i="0" u="none" strike="noStrike" kern="1200" cap="all" spc="0" normalizeH="0" baseline="0" noProof="0">
              <a:ln>
                <a:noFill/>
              </a:ln>
              <a:effectLst/>
              <a:uLnTx/>
              <a:uFillTx/>
              <a:latin typeface="Inter Black"/>
            </a:endParaRPr>
          </a:p>
        </p:txBody>
      </p:sp>
      <p:pic>
        <p:nvPicPr>
          <p:cNvPr id="9" name="Picture 8">
            <a:extLst>
              <a:ext uri="{FF2B5EF4-FFF2-40B4-BE49-F238E27FC236}">
                <a16:creationId xmlns:a16="http://schemas.microsoft.com/office/drawing/2014/main" id="{44A4FECE-B259-93F6-EE08-B725CA04B576}"/>
              </a:ext>
            </a:extLst>
          </p:cNvPr>
          <p:cNvPicPr>
            <a:picLocks noChangeAspect="1"/>
          </p:cNvPicPr>
          <p:nvPr/>
        </p:nvPicPr>
        <p:blipFill>
          <a:blip r:embed="rId3"/>
          <a:stretch>
            <a:fillRect/>
          </a:stretch>
        </p:blipFill>
        <p:spPr>
          <a:xfrm>
            <a:off x="5359309" y="648392"/>
            <a:ext cx="6388191" cy="5561216"/>
          </a:xfrm>
          <a:prstGeom prst="rect">
            <a:avLst/>
          </a:prstGeom>
        </p:spPr>
      </p:pic>
      <p:sp>
        <p:nvSpPr>
          <p:cNvPr id="10" name="Rectangle 9">
            <a:extLst>
              <a:ext uri="{FF2B5EF4-FFF2-40B4-BE49-F238E27FC236}">
                <a16:creationId xmlns:a16="http://schemas.microsoft.com/office/drawing/2014/main" id="{2AFC4BAB-48CE-68B4-AC05-58ECD12A5404}"/>
              </a:ext>
            </a:extLst>
          </p:cNvPr>
          <p:cNvSpPr/>
          <p:nvPr/>
        </p:nvSpPr>
        <p:spPr>
          <a:xfrm>
            <a:off x="10972799" y="5764668"/>
            <a:ext cx="638629" cy="43042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208264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4A0831D4-5143-623F-50FC-78873089177A}"/>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lang="en-GB" sz="900" b="0" i="0" u="none" strike="noStrike" kern="1200" cap="all" spc="0" normalizeH="0" baseline="0" noProof="0">
              <a:ln>
                <a:noFill/>
              </a:ln>
              <a:effectLst/>
              <a:uLnTx/>
              <a:uFillTx/>
              <a:latin typeface="Inter Black"/>
            </a:endParaRPr>
          </a:p>
        </p:txBody>
      </p:sp>
      <p:pic>
        <p:nvPicPr>
          <p:cNvPr id="6" name="Picture 5">
            <a:extLst>
              <a:ext uri="{FF2B5EF4-FFF2-40B4-BE49-F238E27FC236}">
                <a16:creationId xmlns:a16="http://schemas.microsoft.com/office/drawing/2014/main" id="{DF692F5B-F3E4-F700-7561-0B1FBB7009EF}"/>
              </a:ext>
            </a:extLst>
          </p:cNvPr>
          <p:cNvPicPr>
            <a:picLocks noChangeAspect="1"/>
          </p:cNvPicPr>
          <p:nvPr/>
        </p:nvPicPr>
        <p:blipFill>
          <a:blip r:embed="rId3"/>
          <a:stretch>
            <a:fillRect/>
          </a:stretch>
        </p:blipFill>
        <p:spPr>
          <a:xfrm>
            <a:off x="1799770" y="2491268"/>
            <a:ext cx="8911771" cy="4222837"/>
          </a:xfrm>
          <a:prstGeom prst="rect">
            <a:avLst/>
          </a:prstGeom>
        </p:spPr>
      </p:pic>
      <p:sp>
        <p:nvSpPr>
          <p:cNvPr id="8" name="Rectangle 7">
            <a:extLst>
              <a:ext uri="{FF2B5EF4-FFF2-40B4-BE49-F238E27FC236}">
                <a16:creationId xmlns:a16="http://schemas.microsoft.com/office/drawing/2014/main" id="{1284D4C8-BCBB-231A-2B85-9E9ADEEE9E9A}"/>
              </a:ext>
            </a:extLst>
          </p:cNvPr>
          <p:cNvSpPr/>
          <p:nvPr/>
        </p:nvSpPr>
        <p:spPr>
          <a:xfrm flipV="1">
            <a:off x="10204018" y="6388214"/>
            <a:ext cx="435111" cy="27201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6">
            <a:extLst>
              <a:ext uri="{FF2B5EF4-FFF2-40B4-BE49-F238E27FC236}">
                <a16:creationId xmlns:a16="http://schemas.microsoft.com/office/drawing/2014/main" id="{CE9C9C25-516A-48F1-FED1-5174D93E9AD2}"/>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6: </a:t>
            </a:r>
            <a:r>
              <a:rPr lang="en-US" b="0" dirty="0">
                <a:latin typeface="Inter"/>
              </a:rPr>
              <a:t>Click on “Apply” to confirm the selection and start the booking process</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spTree>
    <p:extLst>
      <p:ext uri="{BB962C8B-B14F-4D97-AF65-F5344CB8AC3E}">
        <p14:creationId xmlns:p14="http://schemas.microsoft.com/office/powerpoint/2010/main" val="185206460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71430D-CA0E-8FD3-5FF4-A88F2EBF60FA}"/>
              </a:ext>
            </a:extLst>
          </p:cNvPr>
          <p:cNvPicPr>
            <a:picLocks noChangeAspect="1"/>
          </p:cNvPicPr>
          <p:nvPr/>
        </p:nvPicPr>
        <p:blipFill>
          <a:blip r:embed="rId3"/>
          <a:srcRect l="54524"/>
          <a:stretch/>
        </p:blipFill>
        <p:spPr>
          <a:xfrm>
            <a:off x="6077140" y="502847"/>
            <a:ext cx="5544457" cy="5816426"/>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pPr marL="0" marR="0" lvl="0" indent="0" algn="l" defTabSz="914400" rtl="0" eaLnBrk="1" fontAlgn="auto" latinLnBrk="0" hangingPunct="1">
              <a:lnSpc>
                <a:spcPct val="80000"/>
              </a:lnSpc>
              <a:spcBef>
                <a:spcPts val="1800"/>
              </a:spcBef>
              <a:spcAft>
                <a:spcPts val="0"/>
              </a:spcAft>
              <a:buClrTx/>
              <a:buSzTx/>
              <a:buFont typeface="Arial" panose="020B0604020202020204" pitchFamily="34" charset="0"/>
              <a:buNone/>
              <a:tabLst/>
              <a:defRPr/>
            </a:pPr>
            <a:r>
              <a:rPr kumimoji="0" lang="en-US" sz="3500" b="0" i="0" u="none" strike="noStrike" kern="1200" cap="all" spc="-50" normalizeH="0" baseline="0" noProof="0">
                <a:ln>
                  <a:noFill/>
                </a:ln>
                <a:solidFill>
                  <a:srgbClr val="00D2FF"/>
                </a:solidFill>
                <a:effectLst/>
                <a:uLnTx/>
                <a:uFillTx/>
                <a:latin typeface="Inter Black"/>
                <a:ea typeface="+mn-ea"/>
                <a:cs typeface="+mn-cs"/>
              </a:rPr>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7: </a:t>
            </a:r>
            <a:r>
              <a:rPr lang="en-US" b="0" dirty="0">
                <a:latin typeface="Inter"/>
              </a:rPr>
              <a:t>The system will show you the booking progress</a:t>
            </a:r>
          </a:p>
          <a:p>
            <a:pPr marL="0" marR="0">
              <a:lnSpc>
                <a:spcPct val="107000"/>
              </a:lnSpc>
              <a:spcBef>
                <a:spcPts val="0"/>
              </a:spcBef>
              <a:spcAft>
                <a:spcPts val="800"/>
              </a:spcAft>
            </a:pPr>
            <a:endParaRPr lang="en-US" b="0" dirty="0">
              <a:latin typeface="Inter"/>
            </a:endParaRPr>
          </a:p>
          <a:p>
            <a:pPr>
              <a:lnSpc>
                <a:spcPct val="107000"/>
              </a:lnSpc>
              <a:spcBef>
                <a:spcPts val="0"/>
              </a:spcBef>
              <a:spcAft>
                <a:spcPts val="800"/>
              </a:spcAft>
            </a:pPr>
            <a:r>
              <a:rPr lang="en-US" b="0" dirty="0">
                <a:solidFill>
                  <a:schemeClr val="bg2"/>
                </a:solidFill>
                <a:latin typeface="Inter"/>
              </a:rPr>
              <a:t>NOTE: </a:t>
            </a:r>
            <a:r>
              <a:rPr lang="en-US" b="0" dirty="0">
                <a:latin typeface="Inter"/>
              </a:rPr>
              <a:t>If there is an issue during the booking process it will be shown in this view. Please check the section 4 of this guide for more details</a:t>
            </a:r>
          </a:p>
          <a:p>
            <a:pPr marL="0" marR="0">
              <a:lnSpc>
                <a:spcPct val="107000"/>
              </a:lnSpc>
              <a:spcBef>
                <a:spcPts val="0"/>
              </a:spcBef>
              <a:spcAft>
                <a:spcPts val="800"/>
              </a:spcAft>
            </a:pPr>
            <a:endParaRPr lang="en-US" b="0" dirty="0">
              <a:latin typeface="Inter"/>
            </a:endParaRPr>
          </a:p>
        </p:txBody>
      </p:sp>
      <p:sp>
        <p:nvSpPr>
          <p:cNvPr id="4" name="Slide Number Placeholder 4">
            <a:extLst>
              <a:ext uri="{FF2B5EF4-FFF2-40B4-BE49-F238E27FC236}">
                <a16:creationId xmlns:a16="http://schemas.microsoft.com/office/drawing/2014/main" id="{5759C41F-5885-D4CD-4744-788BE9471190}"/>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lang="en-GB" sz="900" b="0" i="0" u="none" strike="noStrike" kern="1200" cap="all" spc="0" normalizeH="0" baseline="0" noProof="0">
              <a:ln>
                <a:noFill/>
              </a:ln>
              <a:effectLst/>
              <a:uLnTx/>
              <a:uFillTx/>
              <a:latin typeface="Inter Black"/>
            </a:endParaRPr>
          </a:p>
        </p:txBody>
      </p:sp>
      <p:sp>
        <p:nvSpPr>
          <p:cNvPr id="6" name="Rectangle 5">
            <a:extLst>
              <a:ext uri="{FF2B5EF4-FFF2-40B4-BE49-F238E27FC236}">
                <a16:creationId xmlns:a16="http://schemas.microsoft.com/office/drawing/2014/main" id="{81A5DA46-6BF4-D1C6-B6F8-EC212E60733D}"/>
              </a:ext>
            </a:extLst>
          </p:cNvPr>
          <p:cNvSpPr/>
          <p:nvPr/>
        </p:nvSpPr>
        <p:spPr>
          <a:xfrm flipV="1">
            <a:off x="9241255" y="5159390"/>
            <a:ext cx="2365828" cy="1010308"/>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4456027"/>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57917D0-1964-B5B4-9614-E60E489C67D1}"/>
              </a:ext>
            </a:extLst>
          </p:cNvPr>
          <p:cNvPicPr>
            <a:picLocks noChangeAspect="1"/>
          </p:cNvPicPr>
          <p:nvPr/>
        </p:nvPicPr>
        <p:blipFill>
          <a:blip r:embed="rId3"/>
          <a:srcRect l="16547" r="17143"/>
          <a:stretch/>
        </p:blipFill>
        <p:spPr>
          <a:xfrm>
            <a:off x="5070829" y="739075"/>
            <a:ext cx="7038807" cy="5052126"/>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pPr marL="0" marR="0" lvl="0" indent="0" algn="l" defTabSz="914400" rtl="0" eaLnBrk="1" fontAlgn="auto" latinLnBrk="0" hangingPunct="1">
              <a:lnSpc>
                <a:spcPct val="80000"/>
              </a:lnSpc>
              <a:spcBef>
                <a:spcPts val="1800"/>
              </a:spcBef>
              <a:spcAft>
                <a:spcPts val="0"/>
              </a:spcAft>
              <a:buClrTx/>
              <a:buSzTx/>
              <a:buFont typeface="Arial" panose="020B0604020202020204" pitchFamily="34" charset="0"/>
              <a:buNone/>
              <a:tabLst/>
              <a:defRPr/>
            </a:pPr>
            <a:r>
              <a:rPr kumimoji="0" lang="en-US" sz="3500" b="0" i="0" u="none" strike="noStrike" kern="1200" cap="all" spc="-50" normalizeH="0" baseline="0" noProof="0">
                <a:ln>
                  <a:noFill/>
                </a:ln>
                <a:solidFill>
                  <a:srgbClr val="00D2FF"/>
                </a:solidFill>
                <a:effectLst/>
                <a:uLnTx/>
                <a:uFillTx/>
                <a:latin typeface="Inter Black"/>
                <a:ea typeface="+mn-ea"/>
                <a:cs typeface="+mn-cs"/>
              </a:rPr>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8: </a:t>
            </a:r>
            <a:r>
              <a:rPr lang="en-US" b="0" dirty="0">
                <a:latin typeface="Inter"/>
              </a:rPr>
              <a:t>The booking confirmation screen will appear when the travelers have been assigned to one or more hotels</a:t>
            </a:r>
          </a:p>
          <a:p>
            <a:pPr marL="0" marR="0">
              <a:lnSpc>
                <a:spcPct val="107000"/>
              </a:lnSpc>
              <a:spcBef>
                <a:spcPts val="0"/>
              </a:spcBef>
              <a:spcAft>
                <a:spcPts val="800"/>
              </a:spcAft>
            </a:pPr>
            <a:endParaRPr lang="en-US" b="0" dirty="0">
              <a:latin typeface="Inter"/>
            </a:endParaRPr>
          </a:p>
          <a:p>
            <a:pPr>
              <a:lnSpc>
                <a:spcPct val="107000"/>
              </a:lnSpc>
              <a:spcBef>
                <a:spcPts val="0"/>
              </a:spcBef>
              <a:spcAft>
                <a:spcPts val="800"/>
              </a:spcAft>
            </a:pPr>
            <a:r>
              <a:rPr lang="en-US" b="0" dirty="0">
                <a:solidFill>
                  <a:schemeClr val="bg2"/>
                </a:solidFill>
                <a:latin typeface="Inter"/>
              </a:rPr>
              <a:t>Step 9: </a:t>
            </a:r>
            <a:r>
              <a:rPr lang="en-US" b="0" dirty="0">
                <a:latin typeface="Inter"/>
              </a:rPr>
              <a:t>Click on “Continue to Project Summary” to return to the Project Summary page</a:t>
            </a:r>
          </a:p>
          <a:p>
            <a:pPr marL="0"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00B64DB1-8A5F-2265-C704-CD0D7B370060}"/>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lang="en-GB" sz="900" b="0" i="0" u="none" strike="noStrike" kern="1200" cap="all" spc="0" normalizeH="0" baseline="0" noProof="0">
              <a:ln>
                <a:noFill/>
              </a:ln>
              <a:effectLst/>
              <a:uLnTx/>
              <a:uFillTx/>
              <a:latin typeface="Inter Black"/>
            </a:endParaRPr>
          </a:p>
        </p:txBody>
      </p:sp>
      <p:sp>
        <p:nvSpPr>
          <p:cNvPr id="9" name="Rectangle 8">
            <a:extLst>
              <a:ext uri="{FF2B5EF4-FFF2-40B4-BE49-F238E27FC236}">
                <a16:creationId xmlns:a16="http://schemas.microsoft.com/office/drawing/2014/main" id="{04CADC8D-9CF8-1E34-CCE3-7AAE43664E68}"/>
              </a:ext>
            </a:extLst>
          </p:cNvPr>
          <p:cNvSpPr/>
          <p:nvPr/>
        </p:nvSpPr>
        <p:spPr>
          <a:xfrm flipV="1">
            <a:off x="6201207" y="3205777"/>
            <a:ext cx="3552393" cy="98885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BCF037-EF6A-B7F8-84A7-A0573CD03617}"/>
              </a:ext>
            </a:extLst>
          </p:cNvPr>
          <p:cNvSpPr/>
          <p:nvPr/>
        </p:nvSpPr>
        <p:spPr>
          <a:xfrm flipV="1">
            <a:off x="9942275" y="3542091"/>
            <a:ext cx="2138333" cy="49442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296584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8C23C06-99CF-77C4-1656-27CA008ED20E}"/>
              </a:ext>
            </a:extLst>
          </p:cNvPr>
          <p:cNvPicPr>
            <a:picLocks noChangeAspect="1"/>
          </p:cNvPicPr>
          <p:nvPr/>
        </p:nvPicPr>
        <p:blipFill>
          <a:blip r:embed="rId3"/>
          <a:stretch>
            <a:fillRect/>
          </a:stretch>
        </p:blipFill>
        <p:spPr>
          <a:xfrm>
            <a:off x="1187924" y="2404184"/>
            <a:ext cx="9812976" cy="4337657"/>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pPr marL="0" marR="0" lvl="0" indent="0" algn="l" defTabSz="914400" rtl="0" eaLnBrk="1" fontAlgn="auto" latinLnBrk="0" hangingPunct="1">
              <a:lnSpc>
                <a:spcPct val="80000"/>
              </a:lnSpc>
              <a:spcBef>
                <a:spcPts val="1800"/>
              </a:spcBef>
              <a:spcAft>
                <a:spcPts val="0"/>
              </a:spcAft>
              <a:buClrTx/>
              <a:buSzTx/>
              <a:buFont typeface="Arial" panose="020B0604020202020204" pitchFamily="34" charset="0"/>
              <a:buNone/>
              <a:tabLst/>
              <a:defRPr/>
            </a:pPr>
            <a:r>
              <a:rPr kumimoji="0" lang="en-US" sz="3500" b="0" i="0" u="none" strike="noStrike" kern="1200" cap="all" spc="-50" normalizeH="0" baseline="0" noProof="0">
                <a:ln>
                  <a:noFill/>
                </a:ln>
                <a:solidFill>
                  <a:srgbClr val="00D2FF"/>
                </a:solidFill>
                <a:effectLst/>
                <a:uLnTx/>
                <a:uFillTx/>
                <a:latin typeface="Inter Black"/>
                <a:ea typeface="+mn-ea"/>
                <a:cs typeface="+mn-cs"/>
              </a:rPr>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b="0" dirty="0">
              <a:latin typeface="Inter"/>
            </a:endParaRPr>
          </a:p>
        </p:txBody>
      </p:sp>
      <p:sp>
        <p:nvSpPr>
          <p:cNvPr id="4" name="Slide Number Placeholder 4">
            <a:extLst>
              <a:ext uri="{FF2B5EF4-FFF2-40B4-BE49-F238E27FC236}">
                <a16:creationId xmlns:a16="http://schemas.microsoft.com/office/drawing/2014/main" id="{E603CF65-AF92-63B7-2AA5-1B6A44EF806D}"/>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lang="en-GB" sz="900" b="0" i="0" u="none" strike="noStrike" kern="1200" cap="all" spc="0" normalizeH="0" baseline="0" noProof="0">
              <a:ln>
                <a:noFill/>
              </a:ln>
              <a:effectLst/>
              <a:uLnTx/>
              <a:uFillTx/>
              <a:latin typeface="Inter Black"/>
            </a:endParaRPr>
          </a:p>
        </p:txBody>
      </p:sp>
      <p:sp>
        <p:nvSpPr>
          <p:cNvPr id="5" name="Rectangle 4">
            <a:extLst>
              <a:ext uri="{FF2B5EF4-FFF2-40B4-BE49-F238E27FC236}">
                <a16:creationId xmlns:a16="http://schemas.microsoft.com/office/drawing/2014/main" id="{0D216D16-A1ED-A377-D318-0ECC61F2200E}"/>
              </a:ext>
            </a:extLst>
          </p:cNvPr>
          <p:cNvSpPr/>
          <p:nvPr/>
        </p:nvSpPr>
        <p:spPr>
          <a:xfrm flipV="1">
            <a:off x="8784561" y="5059421"/>
            <a:ext cx="925496" cy="127073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3AC80AC-A640-56E3-10F1-3437B81897C3}"/>
              </a:ext>
            </a:extLst>
          </p:cNvPr>
          <p:cNvSpPr/>
          <p:nvPr/>
        </p:nvSpPr>
        <p:spPr>
          <a:xfrm flipV="1">
            <a:off x="1187924" y="3141283"/>
            <a:ext cx="9812976" cy="6723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1B86CE7-882E-2FA4-7C0A-982727670EC6}"/>
              </a:ext>
            </a:extLst>
          </p:cNvPr>
          <p:cNvSpPr/>
          <p:nvPr/>
        </p:nvSpPr>
        <p:spPr>
          <a:xfrm flipV="1">
            <a:off x="3388823" y="2436355"/>
            <a:ext cx="718719" cy="27781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6">
            <a:extLst>
              <a:ext uri="{FF2B5EF4-FFF2-40B4-BE49-F238E27FC236}">
                <a16:creationId xmlns:a16="http://schemas.microsoft.com/office/drawing/2014/main" id="{4BB3F7D7-4D8C-6D0C-8742-5C9688784623}"/>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NOTE: </a:t>
            </a:r>
            <a:r>
              <a:rPr lang="en-US" b="0" dirty="0">
                <a:latin typeface="Inter"/>
              </a:rPr>
              <a:t>The project and group booking status will be automatically updated as well as the KPIs</a:t>
            </a:r>
          </a:p>
          <a:p>
            <a:pPr marR="0">
              <a:lnSpc>
                <a:spcPct val="107000"/>
              </a:lnSpc>
              <a:spcBef>
                <a:spcPts val="0"/>
              </a:spcBef>
              <a:spcAft>
                <a:spcPts val="800"/>
              </a:spcAft>
            </a:pPr>
            <a:endParaRPr lang="en-US" b="0" dirty="0">
              <a:latin typeface="Inter  "/>
            </a:endParaRPr>
          </a:p>
        </p:txBody>
      </p:sp>
    </p:spTree>
    <p:extLst>
      <p:ext uri="{BB962C8B-B14F-4D97-AF65-F5344CB8AC3E}">
        <p14:creationId xmlns:p14="http://schemas.microsoft.com/office/powerpoint/2010/main" val="3679393887"/>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Booking process</a:t>
            </a:r>
          </a:p>
          <a:p>
            <a:endParaRPr lang="en-US" dirty="0"/>
          </a:p>
        </p:txBody>
      </p:sp>
      <p:graphicFrame>
        <p:nvGraphicFramePr>
          <p:cNvPr id="6" name="Table 5">
            <a:extLst>
              <a:ext uri="{FF2B5EF4-FFF2-40B4-BE49-F238E27FC236}">
                <a16:creationId xmlns:a16="http://schemas.microsoft.com/office/drawing/2014/main" id="{1C33909C-07FB-B630-EB3E-D2163FBF7242}"/>
              </a:ext>
            </a:extLst>
          </p:cNvPr>
          <p:cNvGraphicFramePr>
            <a:graphicFrameLocks noGrp="1"/>
          </p:cNvGraphicFramePr>
          <p:nvPr/>
        </p:nvGraphicFramePr>
        <p:xfrm>
          <a:off x="5462960" y="1401104"/>
          <a:ext cx="5569216" cy="3840757"/>
        </p:xfrm>
        <a:graphic>
          <a:graphicData uri="http://schemas.openxmlformats.org/drawingml/2006/table">
            <a:tbl>
              <a:tblPr firstRow="1" bandRow="1"/>
              <a:tblGrid>
                <a:gridCol w="2784608">
                  <a:extLst>
                    <a:ext uri="{9D8B030D-6E8A-4147-A177-3AD203B41FA5}">
                      <a16:colId xmlns:a16="http://schemas.microsoft.com/office/drawing/2014/main" val="1669883546"/>
                    </a:ext>
                  </a:extLst>
                </a:gridCol>
                <a:gridCol w="2784608">
                  <a:extLst>
                    <a:ext uri="{9D8B030D-6E8A-4147-A177-3AD203B41FA5}">
                      <a16:colId xmlns:a16="http://schemas.microsoft.com/office/drawing/2014/main" val="200166300"/>
                    </a:ext>
                  </a:extLst>
                </a:gridCol>
              </a:tblGrid>
              <a:tr h="44619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Inter"/>
                          <a:ea typeface="+mn-ea"/>
                          <a:cs typeface="+mn-cs"/>
                        </a:rPr>
                        <a:t>Status</a:t>
                      </a:r>
                      <a:endParaRPr kumimoji="0" lang="en-US" sz="1200" b="1" i="0" u="none" strike="noStrike" kern="1200" cap="none" spc="0" normalizeH="0" baseline="0" noProof="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Inter"/>
                          <a:ea typeface="+mn-ea"/>
                          <a:cs typeface="+mn-cs"/>
                        </a:rPr>
                        <a:t>Explanation</a:t>
                      </a:r>
                      <a:endParaRPr kumimoji="0" lang="en-US" sz="1200" b="1" i="0" u="none" strike="noStrike" kern="1200" cap="none" spc="0" normalizeH="0" baseline="0" noProof="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extLst>
                  <a:ext uri="{0D108BD9-81ED-4DB2-BD59-A6C34878D82A}">
                    <a16:rowId xmlns:a16="http://schemas.microsoft.com/office/drawing/2014/main" val="1819009279"/>
                  </a:ext>
                </a:extLst>
              </a:tr>
              <a:tr h="614756">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endParaRPr kumimoji="0" lang="en-GB" sz="1200" b="0" i="0" u="none" strike="noStrike" kern="1200" cap="none" spc="0" normalizeH="0" baseline="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There are no travelers added to the group yet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984073473"/>
                  </a:ext>
                </a:extLst>
              </a:tr>
              <a:tr h="79333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Inter"/>
                          <a:ea typeface="+mn-ea"/>
                          <a:cs typeface="+mn-cs"/>
                        </a:rPr>
                        <a:t>No</a:t>
                      </a:r>
                      <a:r>
                        <a:rPr kumimoji="0" lang="en-US" sz="1200" b="0" i="0" u="none" strike="noStrike" kern="1200" cap="none" spc="0" normalizeH="0" baseline="0">
                          <a:ln>
                            <a:noFill/>
                          </a:ln>
                          <a:solidFill>
                            <a:prstClr val="black"/>
                          </a:solidFill>
                          <a:effectLst/>
                          <a:uLnTx/>
                          <a:uFillTx/>
                          <a:latin typeface="Inter"/>
                          <a:ea typeface="+mn-ea"/>
                          <a:cs typeface="+mn-cs"/>
                        </a:rPr>
                        <a:t> booking request has been initiated</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504725708"/>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An issue occurred during the booking process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46590936"/>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A new member was added to the group that already has assigned accommodation.</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845607694"/>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All workforces have assigned accommodation.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65660284"/>
                  </a:ext>
                </a:extLst>
              </a:tr>
            </a:tbl>
          </a:graphicData>
        </a:graphic>
      </p:graphicFrame>
      <p:sp>
        <p:nvSpPr>
          <p:cNvPr id="4" name="Slide Number Placeholder 4">
            <a:extLst>
              <a:ext uri="{FF2B5EF4-FFF2-40B4-BE49-F238E27FC236}">
                <a16:creationId xmlns:a16="http://schemas.microsoft.com/office/drawing/2014/main" id="{C06F9FA0-D43E-2565-FBEF-91EEDE93C92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lang="en-GB" sz="900" b="0" i="0" u="none" strike="noStrike" kern="1200" cap="all" spc="0" normalizeH="0" baseline="0" noProof="0">
              <a:ln>
                <a:noFill/>
              </a:ln>
              <a:effectLst/>
              <a:uLnTx/>
              <a:uFillTx/>
              <a:latin typeface="Inter Black"/>
            </a:endParaRPr>
          </a:p>
        </p:txBody>
      </p:sp>
      <p:pic>
        <p:nvPicPr>
          <p:cNvPr id="14" name="Picture 13">
            <a:extLst>
              <a:ext uri="{FF2B5EF4-FFF2-40B4-BE49-F238E27FC236}">
                <a16:creationId xmlns:a16="http://schemas.microsoft.com/office/drawing/2014/main" id="{5A42BA9A-7CDA-205F-6019-749B0721F985}"/>
              </a:ext>
            </a:extLst>
          </p:cNvPr>
          <p:cNvPicPr>
            <a:picLocks noChangeAspect="1"/>
          </p:cNvPicPr>
          <p:nvPr/>
        </p:nvPicPr>
        <p:blipFill>
          <a:blip r:embed="rId3"/>
          <a:stretch>
            <a:fillRect/>
          </a:stretch>
        </p:blipFill>
        <p:spPr>
          <a:xfrm>
            <a:off x="5977819" y="4031391"/>
            <a:ext cx="1848108" cy="438211"/>
          </a:xfrm>
          <a:prstGeom prst="rect">
            <a:avLst/>
          </a:prstGeom>
        </p:spPr>
      </p:pic>
      <p:pic>
        <p:nvPicPr>
          <p:cNvPr id="16" name="Picture 15">
            <a:extLst>
              <a:ext uri="{FF2B5EF4-FFF2-40B4-BE49-F238E27FC236}">
                <a16:creationId xmlns:a16="http://schemas.microsoft.com/office/drawing/2014/main" id="{F32B16E0-37D2-DB1D-92C4-FFD6A4E94863}"/>
              </a:ext>
            </a:extLst>
          </p:cNvPr>
          <p:cNvPicPr>
            <a:picLocks noChangeAspect="1"/>
          </p:cNvPicPr>
          <p:nvPr/>
        </p:nvPicPr>
        <p:blipFill>
          <a:blip r:embed="rId4"/>
          <a:stretch>
            <a:fillRect/>
          </a:stretch>
        </p:blipFill>
        <p:spPr>
          <a:xfrm>
            <a:off x="6420793" y="3310815"/>
            <a:ext cx="962159" cy="495369"/>
          </a:xfrm>
          <a:prstGeom prst="rect">
            <a:avLst/>
          </a:prstGeom>
        </p:spPr>
      </p:pic>
      <p:pic>
        <p:nvPicPr>
          <p:cNvPr id="18" name="Picture 17">
            <a:extLst>
              <a:ext uri="{FF2B5EF4-FFF2-40B4-BE49-F238E27FC236}">
                <a16:creationId xmlns:a16="http://schemas.microsoft.com/office/drawing/2014/main" id="{713A06E9-F2D8-7706-FEDF-677BB8713E58}"/>
              </a:ext>
            </a:extLst>
          </p:cNvPr>
          <p:cNvPicPr>
            <a:picLocks noChangeAspect="1"/>
          </p:cNvPicPr>
          <p:nvPr/>
        </p:nvPicPr>
        <p:blipFill>
          <a:blip r:embed="rId5"/>
          <a:stretch>
            <a:fillRect/>
          </a:stretch>
        </p:blipFill>
        <p:spPr>
          <a:xfrm>
            <a:off x="6168346" y="4693338"/>
            <a:ext cx="1400370" cy="447737"/>
          </a:xfrm>
          <a:prstGeom prst="rect">
            <a:avLst/>
          </a:prstGeom>
        </p:spPr>
      </p:pic>
      <p:pic>
        <p:nvPicPr>
          <p:cNvPr id="20" name="Picture 19">
            <a:extLst>
              <a:ext uri="{FF2B5EF4-FFF2-40B4-BE49-F238E27FC236}">
                <a16:creationId xmlns:a16="http://schemas.microsoft.com/office/drawing/2014/main" id="{1157B840-B9E7-924C-87E6-35A4AE35E59F}"/>
              </a:ext>
            </a:extLst>
          </p:cNvPr>
          <p:cNvPicPr>
            <a:picLocks noChangeAspect="1"/>
          </p:cNvPicPr>
          <p:nvPr/>
        </p:nvPicPr>
        <p:blipFill>
          <a:blip r:embed="rId6"/>
          <a:stretch>
            <a:fillRect/>
          </a:stretch>
        </p:blipFill>
        <p:spPr>
          <a:xfrm>
            <a:off x="5977819" y="2628155"/>
            <a:ext cx="1781424" cy="438211"/>
          </a:xfrm>
          <a:prstGeom prst="rect">
            <a:avLst/>
          </a:prstGeom>
        </p:spPr>
      </p:pic>
      <p:pic>
        <p:nvPicPr>
          <p:cNvPr id="22" name="Picture 21">
            <a:extLst>
              <a:ext uri="{FF2B5EF4-FFF2-40B4-BE49-F238E27FC236}">
                <a16:creationId xmlns:a16="http://schemas.microsoft.com/office/drawing/2014/main" id="{35B704CE-C2AF-3A20-3084-30196BE3DF41}"/>
              </a:ext>
            </a:extLst>
          </p:cNvPr>
          <p:cNvPicPr>
            <a:picLocks noChangeAspect="1"/>
          </p:cNvPicPr>
          <p:nvPr/>
        </p:nvPicPr>
        <p:blipFill>
          <a:blip r:embed="rId7"/>
          <a:stretch>
            <a:fillRect/>
          </a:stretch>
        </p:blipFill>
        <p:spPr>
          <a:xfrm>
            <a:off x="5897847" y="1966208"/>
            <a:ext cx="2010056" cy="438211"/>
          </a:xfrm>
          <a:prstGeom prst="rect">
            <a:avLst/>
          </a:prstGeom>
        </p:spPr>
      </p:pic>
      <p:sp>
        <p:nvSpPr>
          <p:cNvPr id="5" name="Content Placeholder 6">
            <a:extLst>
              <a:ext uri="{FF2B5EF4-FFF2-40B4-BE49-F238E27FC236}">
                <a16:creationId xmlns:a16="http://schemas.microsoft.com/office/drawing/2014/main" id="{96E320EC-5000-92C5-5253-7DE1D74E83A2}"/>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Note: </a:t>
            </a:r>
            <a:r>
              <a:rPr lang="en-US" b="0" dirty="0">
                <a:latin typeface="Inter"/>
              </a:rPr>
              <a:t>The group status will indicate if any actions must be taken</a:t>
            </a:r>
          </a:p>
        </p:txBody>
      </p:sp>
    </p:spTree>
    <p:extLst>
      <p:ext uri="{BB962C8B-B14F-4D97-AF65-F5344CB8AC3E}">
        <p14:creationId xmlns:p14="http://schemas.microsoft.com/office/powerpoint/2010/main" val="416792765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4899273-DF23-E195-67E1-E39DF543F30D}"/>
              </a:ext>
            </a:extLst>
          </p:cNvPr>
          <p:cNvPicPr>
            <a:picLocks noChangeAspect="1"/>
          </p:cNvPicPr>
          <p:nvPr/>
        </p:nvPicPr>
        <p:blipFill>
          <a:blip r:embed="rId3"/>
          <a:stretch>
            <a:fillRect/>
          </a:stretch>
        </p:blipFill>
        <p:spPr>
          <a:xfrm>
            <a:off x="5454533" y="3360901"/>
            <a:ext cx="6179039" cy="268480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4</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solving booking issues</a:t>
            </a:r>
          </a:p>
          <a:p>
            <a:endParaRPr lang="en-US" dirty="0"/>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Step1: </a:t>
            </a:r>
            <a:endParaRPr lang="en-US" dirty="0">
              <a:solidFill>
                <a:schemeClr val="bg2"/>
              </a:solidFill>
            </a:endParaRPr>
          </a:p>
          <a:p>
            <a:pPr>
              <a:lnSpc>
                <a:spcPct val="107000"/>
              </a:lnSpc>
              <a:spcBef>
                <a:spcPts val="0"/>
              </a:spcBef>
              <a:spcAft>
                <a:spcPts val="800"/>
              </a:spcAft>
            </a:pPr>
            <a:r>
              <a:rPr lang="en-US" b="0" dirty="0">
                <a:solidFill>
                  <a:schemeClr val="bg2"/>
                </a:solidFill>
                <a:latin typeface="Inter"/>
              </a:rPr>
              <a:t>During the booking process:</a:t>
            </a:r>
            <a:endParaRPr lang="en-US" dirty="0">
              <a:solidFill>
                <a:schemeClr val="bg2"/>
              </a:solidFill>
            </a:endParaRPr>
          </a:p>
          <a:p>
            <a:pPr marL="0" marR="0">
              <a:lnSpc>
                <a:spcPct val="107000"/>
              </a:lnSpc>
              <a:spcBef>
                <a:spcPts val="0"/>
              </a:spcBef>
              <a:spcAft>
                <a:spcPts val="800"/>
              </a:spcAft>
            </a:pPr>
            <a:r>
              <a:rPr lang="en-US" b="0" dirty="0">
                <a:latin typeface="Inter"/>
              </a:rPr>
              <a:t>Click on “Resolve”</a:t>
            </a:r>
          </a:p>
          <a:p>
            <a:pPr marL="0" marR="0">
              <a:lnSpc>
                <a:spcPct val="107000"/>
              </a:lnSpc>
              <a:spcBef>
                <a:spcPts val="0"/>
              </a:spcBef>
              <a:spcAft>
                <a:spcPts val="800"/>
              </a:spcAft>
            </a:pPr>
            <a:r>
              <a:rPr lang="en-US" dirty="0">
                <a:solidFill>
                  <a:schemeClr val="bg2"/>
                </a:solidFill>
                <a:latin typeface="Inter"/>
              </a:rPr>
              <a:t>OR </a:t>
            </a:r>
          </a:p>
          <a:p>
            <a:pPr marL="0" marR="0">
              <a:lnSpc>
                <a:spcPct val="107000"/>
              </a:lnSpc>
              <a:spcBef>
                <a:spcPts val="0"/>
              </a:spcBef>
              <a:spcAft>
                <a:spcPts val="800"/>
              </a:spcAft>
            </a:pPr>
            <a:r>
              <a:rPr lang="en-US" b="0" dirty="0">
                <a:solidFill>
                  <a:schemeClr val="bg2"/>
                </a:solidFill>
                <a:latin typeface="Inter"/>
              </a:rPr>
              <a:t>On the group workforce tab:</a:t>
            </a:r>
          </a:p>
          <a:p>
            <a:pPr marL="0" marR="0">
              <a:lnSpc>
                <a:spcPct val="107000"/>
              </a:lnSpc>
              <a:spcBef>
                <a:spcPts val="0"/>
              </a:spcBef>
              <a:spcAft>
                <a:spcPts val="800"/>
              </a:spcAft>
            </a:pPr>
            <a:r>
              <a:rPr lang="en-US" b="0" dirty="0">
                <a:latin typeface="Inter"/>
              </a:rPr>
              <a:t>Click on “Resolve” to solve the booking issue</a:t>
            </a:r>
          </a:p>
        </p:txBody>
      </p:sp>
      <p:sp>
        <p:nvSpPr>
          <p:cNvPr id="5" name="Slide Number Placeholder 4">
            <a:extLst>
              <a:ext uri="{FF2B5EF4-FFF2-40B4-BE49-F238E27FC236}">
                <a16:creationId xmlns:a16="http://schemas.microsoft.com/office/drawing/2014/main" id="{3CFF5375-D56F-2A20-B1F6-BF69E1C16725}"/>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lang="en-GB" sz="900" b="0" i="0" u="none" strike="noStrike" kern="1200" cap="all" spc="0" normalizeH="0" baseline="0" noProof="0">
              <a:ln>
                <a:noFill/>
              </a:ln>
              <a:effectLst/>
              <a:uLnTx/>
              <a:uFillTx/>
              <a:latin typeface="Inter Black"/>
            </a:endParaRPr>
          </a:p>
        </p:txBody>
      </p:sp>
      <p:pic>
        <p:nvPicPr>
          <p:cNvPr id="10" name="Picture 9">
            <a:extLst>
              <a:ext uri="{FF2B5EF4-FFF2-40B4-BE49-F238E27FC236}">
                <a16:creationId xmlns:a16="http://schemas.microsoft.com/office/drawing/2014/main" id="{0F68F66C-A6DB-2D85-3D4B-B34B37F649D8}"/>
              </a:ext>
            </a:extLst>
          </p:cNvPr>
          <p:cNvPicPr>
            <a:picLocks noChangeAspect="1"/>
          </p:cNvPicPr>
          <p:nvPr/>
        </p:nvPicPr>
        <p:blipFill>
          <a:blip r:embed="rId4"/>
          <a:stretch>
            <a:fillRect/>
          </a:stretch>
        </p:blipFill>
        <p:spPr>
          <a:xfrm>
            <a:off x="7122800" y="6299265"/>
            <a:ext cx="2842506" cy="403895"/>
          </a:xfrm>
          <a:prstGeom prst="rect">
            <a:avLst/>
          </a:prstGeom>
        </p:spPr>
      </p:pic>
      <p:pic>
        <p:nvPicPr>
          <p:cNvPr id="12" name="Picture 11">
            <a:extLst>
              <a:ext uri="{FF2B5EF4-FFF2-40B4-BE49-F238E27FC236}">
                <a16:creationId xmlns:a16="http://schemas.microsoft.com/office/drawing/2014/main" id="{A336C038-3765-1D5C-80B9-0D6FAA03652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74504" t="64259" r="1999" b="16728"/>
          <a:stretch/>
        </p:blipFill>
        <p:spPr>
          <a:xfrm>
            <a:off x="6917660" y="1321279"/>
            <a:ext cx="3468915" cy="1753769"/>
          </a:xfrm>
          <a:prstGeom prst="rect">
            <a:avLst/>
          </a:prstGeom>
        </p:spPr>
      </p:pic>
      <p:sp>
        <p:nvSpPr>
          <p:cNvPr id="15" name="Rectangle 14">
            <a:extLst>
              <a:ext uri="{FF2B5EF4-FFF2-40B4-BE49-F238E27FC236}">
                <a16:creationId xmlns:a16="http://schemas.microsoft.com/office/drawing/2014/main" id="{73F9B971-CA09-102D-FC24-BF8D3772C33A}"/>
              </a:ext>
            </a:extLst>
          </p:cNvPr>
          <p:cNvSpPr/>
          <p:nvPr/>
        </p:nvSpPr>
        <p:spPr>
          <a:xfrm flipV="1">
            <a:off x="5568460" y="4346987"/>
            <a:ext cx="410307" cy="21101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870410F-092B-BF6A-9173-83FCAC464FFE}"/>
              </a:ext>
            </a:extLst>
          </p:cNvPr>
          <p:cNvSpPr/>
          <p:nvPr/>
        </p:nvSpPr>
        <p:spPr>
          <a:xfrm flipV="1">
            <a:off x="10920804" y="5366895"/>
            <a:ext cx="410307" cy="21101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FEA6EC8-577F-37EB-5494-68DE8B13AE8F}"/>
              </a:ext>
            </a:extLst>
          </p:cNvPr>
          <p:cNvSpPr/>
          <p:nvPr/>
        </p:nvSpPr>
        <p:spPr>
          <a:xfrm flipV="1">
            <a:off x="8921262" y="6299264"/>
            <a:ext cx="1044044" cy="40389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864D2EB-AD5D-211D-C059-2C11295F1B50}"/>
              </a:ext>
            </a:extLst>
          </p:cNvPr>
          <p:cNvSpPr/>
          <p:nvPr/>
        </p:nvSpPr>
        <p:spPr>
          <a:xfrm flipV="1">
            <a:off x="9272158" y="2132078"/>
            <a:ext cx="1114418" cy="57727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406906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587B0-7A2D-BDF3-FBF8-914F667F7AB8}"/>
            </a:ext>
          </a:extLst>
        </p:cNvPr>
        <p:cNvGrpSpPr/>
        <p:nvPr/>
      </p:nvGrpSpPr>
      <p:grpSpPr>
        <a:xfrm>
          <a:off x="0" y="0"/>
          <a:ext cx="0" cy="0"/>
          <a:chOff x="0" y="0"/>
          <a:chExt cx="0" cy="0"/>
        </a:xfrm>
      </p:grpSpPr>
      <p:sp>
        <p:nvSpPr>
          <p:cNvPr id="9" name="Content Placeholder 6">
            <a:extLst>
              <a:ext uri="{FF2B5EF4-FFF2-40B4-BE49-F238E27FC236}">
                <a16:creationId xmlns:a16="http://schemas.microsoft.com/office/drawing/2014/main" id="{2CA33B95-EE9F-CEF3-A05A-B2515A9D3E13}"/>
              </a:ext>
            </a:extLst>
          </p:cNvPr>
          <p:cNvSpPr txBox="1">
            <a:spLocks/>
          </p:cNvSpPr>
          <p:nvPr/>
        </p:nvSpPr>
        <p:spPr>
          <a:xfrm>
            <a:off x="5834742" y="1411998"/>
            <a:ext cx="5912755" cy="1287660"/>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Note: </a:t>
            </a:r>
            <a:r>
              <a:rPr lang="en-US" b="0" dirty="0">
                <a:latin typeface="Inter"/>
              </a:rPr>
              <a:t>Edit, cancel, swap crew members or resend booking confirmation on the Workers tab. Click on the ellipsis and select the desired option. </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pic>
        <p:nvPicPr>
          <p:cNvPr id="12" name="Picture 11">
            <a:extLst>
              <a:ext uri="{FF2B5EF4-FFF2-40B4-BE49-F238E27FC236}">
                <a16:creationId xmlns:a16="http://schemas.microsoft.com/office/drawing/2014/main" id="{C67657B8-602A-5402-DFF8-39F13DE8156D}"/>
              </a:ext>
            </a:extLst>
          </p:cNvPr>
          <p:cNvPicPr>
            <a:picLocks noChangeAspect="1"/>
          </p:cNvPicPr>
          <p:nvPr/>
        </p:nvPicPr>
        <p:blipFill>
          <a:blip r:embed="rId3"/>
          <a:srcRect t="35583"/>
          <a:stretch/>
        </p:blipFill>
        <p:spPr>
          <a:xfrm>
            <a:off x="210457" y="3003114"/>
            <a:ext cx="11771085" cy="3634839"/>
          </a:xfrm>
          <a:prstGeom prst="rect">
            <a:avLst/>
          </a:prstGeom>
        </p:spPr>
      </p:pic>
      <p:sp>
        <p:nvSpPr>
          <p:cNvPr id="2" name="Title 1">
            <a:extLst>
              <a:ext uri="{FF2B5EF4-FFF2-40B4-BE49-F238E27FC236}">
                <a16:creationId xmlns:a16="http://schemas.microsoft.com/office/drawing/2014/main" id="{88640A19-67BB-4297-6D00-720E9E53CEBA}"/>
              </a:ext>
            </a:extLst>
          </p:cNvPr>
          <p:cNvSpPr>
            <a:spLocks noGrp="1"/>
          </p:cNvSpPr>
          <p:nvPr>
            <p:ph type="ctrTitle"/>
          </p:nvPr>
        </p:nvSpPr>
        <p:spPr>
          <a:xfrm>
            <a:off x="441326" y="731844"/>
            <a:ext cx="4362904" cy="1174397"/>
          </a:xfrm>
        </p:spPr>
        <p:txBody>
          <a:bodyPr/>
          <a:lstStyle/>
          <a:p>
            <a:r>
              <a:rPr lang="en-US" dirty="0"/>
              <a:t>section 5</a:t>
            </a:r>
          </a:p>
        </p:txBody>
      </p:sp>
      <p:sp>
        <p:nvSpPr>
          <p:cNvPr id="3" name="Subtitle 2">
            <a:extLst>
              <a:ext uri="{FF2B5EF4-FFF2-40B4-BE49-F238E27FC236}">
                <a16:creationId xmlns:a16="http://schemas.microsoft.com/office/drawing/2014/main" id="{C08942F1-1F3E-C2B4-5C44-38ACEEA6A191}"/>
              </a:ext>
            </a:extLst>
          </p:cNvPr>
          <p:cNvSpPr>
            <a:spLocks noGrp="1"/>
          </p:cNvSpPr>
          <p:nvPr>
            <p:ph type="subTitle" idx="1"/>
          </p:nvPr>
        </p:nvSpPr>
        <p:spPr>
          <a:xfrm>
            <a:off x="441325" y="1986887"/>
            <a:ext cx="5393417" cy="834597"/>
          </a:xfrm>
        </p:spPr>
        <p:txBody>
          <a:bodyPr/>
          <a:lstStyle/>
          <a:p>
            <a:r>
              <a:rPr lang="en-US" dirty="0"/>
              <a:t>Managing bookings</a:t>
            </a:r>
          </a:p>
        </p:txBody>
      </p:sp>
      <p:sp>
        <p:nvSpPr>
          <p:cNvPr id="7" name="Content Placeholder 6">
            <a:extLst>
              <a:ext uri="{FF2B5EF4-FFF2-40B4-BE49-F238E27FC236}">
                <a16:creationId xmlns:a16="http://schemas.microsoft.com/office/drawing/2014/main" id="{57305B90-D74C-FAF1-6F4A-C966E99E1763}"/>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D0A9B640-A747-C467-3058-33BF7D90EE88}"/>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lang="en-GB" sz="900" b="0" i="0" u="none" strike="noStrike" kern="1200" cap="all" spc="0" normalizeH="0" baseline="0" noProof="0">
              <a:ln>
                <a:noFill/>
              </a:ln>
              <a:effectLst/>
              <a:uLnTx/>
              <a:uFillTx/>
              <a:latin typeface="Inter Black"/>
            </a:endParaRPr>
          </a:p>
        </p:txBody>
      </p:sp>
      <p:sp>
        <p:nvSpPr>
          <p:cNvPr id="21" name="Rectangle 20">
            <a:extLst>
              <a:ext uri="{FF2B5EF4-FFF2-40B4-BE49-F238E27FC236}">
                <a16:creationId xmlns:a16="http://schemas.microsoft.com/office/drawing/2014/main" id="{84FD9952-7303-93A2-5B6A-2C4E6F1FC3E4}"/>
              </a:ext>
            </a:extLst>
          </p:cNvPr>
          <p:cNvSpPr/>
          <p:nvPr/>
        </p:nvSpPr>
        <p:spPr>
          <a:xfrm>
            <a:off x="1178938" y="3396372"/>
            <a:ext cx="664376" cy="37734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4F33E35-CA0A-B359-E793-6BFE9E322304}"/>
              </a:ext>
            </a:extLst>
          </p:cNvPr>
          <p:cNvSpPr/>
          <p:nvPr/>
        </p:nvSpPr>
        <p:spPr>
          <a:xfrm>
            <a:off x="10392229" y="4961258"/>
            <a:ext cx="1289958" cy="12017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69B2183-EF47-E31A-9B00-1E91ED906186}"/>
              </a:ext>
            </a:extLst>
          </p:cNvPr>
          <p:cNvSpPr/>
          <p:nvPr/>
        </p:nvSpPr>
        <p:spPr>
          <a:xfrm>
            <a:off x="11321143" y="4643287"/>
            <a:ext cx="361044" cy="30345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0815313"/>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74806-6020-FF47-CE24-F211BB5035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734919-1FC0-975E-D7C0-67F2D657D29D}"/>
              </a:ext>
            </a:extLst>
          </p:cNvPr>
          <p:cNvSpPr>
            <a:spLocks noGrp="1"/>
          </p:cNvSpPr>
          <p:nvPr>
            <p:ph type="ctrTitle"/>
          </p:nvPr>
        </p:nvSpPr>
        <p:spPr/>
        <p:txBody>
          <a:bodyPr/>
          <a:lstStyle/>
          <a:p>
            <a:r>
              <a:rPr lang="en-US" dirty="0"/>
              <a:t>section 5</a:t>
            </a:r>
          </a:p>
        </p:txBody>
      </p:sp>
      <p:sp>
        <p:nvSpPr>
          <p:cNvPr id="3" name="Subtitle 2">
            <a:extLst>
              <a:ext uri="{FF2B5EF4-FFF2-40B4-BE49-F238E27FC236}">
                <a16:creationId xmlns:a16="http://schemas.microsoft.com/office/drawing/2014/main" id="{08B8D406-2F29-260A-25FF-C34B06AF8537}"/>
              </a:ext>
            </a:extLst>
          </p:cNvPr>
          <p:cNvSpPr>
            <a:spLocks noGrp="1"/>
          </p:cNvSpPr>
          <p:nvPr>
            <p:ph type="subTitle" idx="1"/>
          </p:nvPr>
        </p:nvSpPr>
        <p:spPr>
          <a:xfrm>
            <a:off x="441325" y="1986887"/>
            <a:ext cx="10590851" cy="834597"/>
          </a:xfrm>
        </p:spPr>
        <p:txBody>
          <a:bodyPr/>
          <a:lstStyle/>
          <a:p>
            <a:r>
              <a:rPr lang="en-US" dirty="0"/>
              <a:t>Managing bookings</a:t>
            </a:r>
          </a:p>
        </p:txBody>
      </p:sp>
      <p:sp>
        <p:nvSpPr>
          <p:cNvPr id="7" name="Content Placeholder 6">
            <a:extLst>
              <a:ext uri="{FF2B5EF4-FFF2-40B4-BE49-F238E27FC236}">
                <a16:creationId xmlns:a16="http://schemas.microsoft.com/office/drawing/2014/main" id="{3D0FBC25-CC89-C979-A142-D47A41613D3E}"/>
              </a:ext>
            </a:extLst>
          </p:cNvPr>
          <p:cNvSpPr txBox="1">
            <a:spLocks/>
          </p:cNvSpPr>
          <p:nvPr/>
        </p:nvSpPr>
        <p:spPr>
          <a:xfrm>
            <a:off x="441958" y="3075048"/>
            <a:ext cx="5654041"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342900" marR="0" indent="-342900">
              <a:lnSpc>
                <a:spcPct val="107000"/>
              </a:lnSpc>
              <a:spcBef>
                <a:spcPts val="0"/>
              </a:spcBef>
              <a:spcAft>
                <a:spcPts val="800"/>
              </a:spcAft>
              <a:buFont typeface="Arial" panose="020B0604020202020204" pitchFamily="34" charset="0"/>
              <a:buChar char="•"/>
            </a:pPr>
            <a:r>
              <a:rPr lang="en-US" b="0" dirty="0">
                <a:latin typeface="Inter"/>
              </a:rPr>
              <a:t>To change booking dates:</a:t>
            </a:r>
          </a:p>
          <a:p>
            <a:pPr marR="0">
              <a:lnSpc>
                <a:spcPct val="107000"/>
              </a:lnSpc>
              <a:spcBef>
                <a:spcPts val="0"/>
              </a:spcBef>
              <a:spcAft>
                <a:spcPts val="800"/>
              </a:spcAft>
            </a:pPr>
            <a:r>
              <a:rPr lang="en-US" b="0" dirty="0">
                <a:latin typeface="Inter"/>
              </a:rPr>
              <a:t>Click on “Edit”, select the new dates and click “Confirm”</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To replace crew member:</a:t>
            </a:r>
          </a:p>
          <a:p>
            <a:pPr marR="0">
              <a:lnSpc>
                <a:spcPct val="107000"/>
              </a:lnSpc>
              <a:spcBef>
                <a:spcPts val="0"/>
              </a:spcBef>
              <a:spcAft>
                <a:spcPts val="800"/>
              </a:spcAft>
            </a:pPr>
            <a:r>
              <a:rPr lang="en-US" b="0" dirty="0">
                <a:latin typeface="Inter"/>
              </a:rPr>
              <a:t>Click on “Send Confirmation”</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To cancel reservation: </a:t>
            </a:r>
          </a:p>
          <a:p>
            <a:pPr marR="0">
              <a:lnSpc>
                <a:spcPct val="107000"/>
              </a:lnSpc>
              <a:spcBef>
                <a:spcPts val="0"/>
              </a:spcBef>
              <a:spcAft>
                <a:spcPts val="800"/>
              </a:spcAft>
            </a:pPr>
            <a:r>
              <a:rPr lang="en-US" b="0" dirty="0">
                <a:latin typeface="Inter"/>
              </a:rPr>
              <a:t>Click on “Cancel Booking” and “Cancel Booking” to confirm </a:t>
            </a:r>
          </a:p>
          <a:p>
            <a:pPr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EA554107-8D4F-9E63-FDE8-97E022E0056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lang="en-GB" sz="900" b="0" i="0" u="none" strike="noStrike" kern="1200" cap="all" spc="0" normalizeH="0" baseline="0" noProof="0">
              <a:ln>
                <a:noFill/>
              </a:ln>
              <a:effectLst/>
              <a:uLnTx/>
              <a:uFillTx/>
              <a:latin typeface="Inter Black"/>
            </a:endParaRPr>
          </a:p>
        </p:txBody>
      </p:sp>
      <p:grpSp>
        <p:nvGrpSpPr>
          <p:cNvPr id="11" name="Group 10">
            <a:extLst>
              <a:ext uri="{FF2B5EF4-FFF2-40B4-BE49-F238E27FC236}">
                <a16:creationId xmlns:a16="http://schemas.microsoft.com/office/drawing/2014/main" id="{A7C1AB58-5F2E-F3F4-E5C5-39267A1A37E4}"/>
              </a:ext>
            </a:extLst>
          </p:cNvPr>
          <p:cNvGrpSpPr/>
          <p:nvPr/>
        </p:nvGrpSpPr>
        <p:grpSpPr>
          <a:xfrm>
            <a:off x="7224166" y="380360"/>
            <a:ext cx="3372756" cy="3253482"/>
            <a:chOff x="5145905" y="3486809"/>
            <a:chExt cx="2454664" cy="2472980"/>
          </a:xfrm>
        </p:grpSpPr>
        <p:pic>
          <p:nvPicPr>
            <p:cNvPr id="10" name="Picture 9">
              <a:extLst>
                <a:ext uri="{FF2B5EF4-FFF2-40B4-BE49-F238E27FC236}">
                  <a16:creationId xmlns:a16="http://schemas.microsoft.com/office/drawing/2014/main" id="{01208A65-4476-1E40-6CB2-CD519D10E14D}"/>
                </a:ext>
              </a:extLst>
            </p:cNvPr>
            <p:cNvPicPr>
              <a:picLocks noChangeAspect="1"/>
            </p:cNvPicPr>
            <p:nvPr/>
          </p:nvPicPr>
          <p:blipFill>
            <a:blip r:embed="rId3"/>
            <a:srcRect t="1" b="23205"/>
            <a:stretch/>
          </p:blipFill>
          <p:spPr>
            <a:xfrm>
              <a:off x="5145905" y="3486809"/>
              <a:ext cx="2440150" cy="2472980"/>
            </a:xfrm>
            <a:prstGeom prst="rect">
              <a:avLst/>
            </a:prstGeom>
          </p:spPr>
        </p:pic>
        <p:pic>
          <p:nvPicPr>
            <p:cNvPr id="4" name="Picture 3">
              <a:extLst>
                <a:ext uri="{FF2B5EF4-FFF2-40B4-BE49-F238E27FC236}">
                  <a16:creationId xmlns:a16="http://schemas.microsoft.com/office/drawing/2014/main" id="{0C30C921-A7A3-9CDE-843B-C141D98C807F}"/>
                </a:ext>
              </a:extLst>
            </p:cNvPr>
            <p:cNvPicPr>
              <a:picLocks noChangeAspect="1"/>
            </p:cNvPicPr>
            <p:nvPr/>
          </p:nvPicPr>
          <p:blipFill>
            <a:blip r:embed="rId3"/>
            <a:srcRect t="87957"/>
            <a:stretch/>
          </p:blipFill>
          <p:spPr>
            <a:xfrm>
              <a:off x="5160419" y="5571970"/>
              <a:ext cx="2440150" cy="387819"/>
            </a:xfrm>
            <a:prstGeom prst="rect">
              <a:avLst/>
            </a:prstGeom>
          </p:spPr>
        </p:pic>
      </p:grpSp>
      <p:sp>
        <p:nvSpPr>
          <p:cNvPr id="23" name="Rectangle 22">
            <a:extLst>
              <a:ext uri="{FF2B5EF4-FFF2-40B4-BE49-F238E27FC236}">
                <a16:creationId xmlns:a16="http://schemas.microsoft.com/office/drawing/2014/main" id="{2C97B149-35CA-F25C-630C-963E037F6740}"/>
              </a:ext>
            </a:extLst>
          </p:cNvPr>
          <p:cNvSpPr/>
          <p:nvPr/>
        </p:nvSpPr>
        <p:spPr>
          <a:xfrm>
            <a:off x="7196023" y="2116750"/>
            <a:ext cx="3400898" cy="59632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D24C9A-66C4-7F74-A3B4-745C6DEC2F62}"/>
              </a:ext>
            </a:extLst>
          </p:cNvPr>
          <p:cNvSpPr/>
          <p:nvPr/>
        </p:nvSpPr>
        <p:spPr>
          <a:xfrm>
            <a:off x="9592339" y="3140496"/>
            <a:ext cx="917498" cy="44737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2C1004B7-B53D-E873-16B2-4C4E8C9D1054}"/>
              </a:ext>
            </a:extLst>
          </p:cNvPr>
          <p:cNvPicPr>
            <a:picLocks noChangeAspect="1"/>
          </p:cNvPicPr>
          <p:nvPr/>
        </p:nvPicPr>
        <p:blipFill>
          <a:blip r:embed="rId4"/>
          <a:stretch>
            <a:fillRect/>
          </a:stretch>
        </p:blipFill>
        <p:spPr>
          <a:xfrm>
            <a:off x="7227939" y="3815256"/>
            <a:ext cx="3400900" cy="876422"/>
          </a:xfrm>
          <a:prstGeom prst="rect">
            <a:avLst/>
          </a:prstGeom>
        </p:spPr>
      </p:pic>
      <p:sp>
        <p:nvSpPr>
          <p:cNvPr id="17" name="Rectangle 16">
            <a:extLst>
              <a:ext uri="{FF2B5EF4-FFF2-40B4-BE49-F238E27FC236}">
                <a16:creationId xmlns:a16="http://schemas.microsoft.com/office/drawing/2014/main" id="{C2F09111-02F9-6ED9-7A77-234E5CD84518}"/>
              </a:ext>
            </a:extLst>
          </p:cNvPr>
          <p:cNvSpPr/>
          <p:nvPr/>
        </p:nvSpPr>
        <p:spPr>
          <a:xfrm>
            <a:off x="7227938" y="3815256"/>
            <a:ext cx="3400899" cy="87642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CF0029B-F325-0040-AB3F-E138447E9B63}"/>
              </a:ext>
            </a:extLst>
          </p:cNvPr>
          <p:cNvPicPr>
            <a:picLocks noChangeAspect="1"/>
          </p:cNvPicPr>
          <p:nvPr/>
        </p:nvPicPr>
        <p:blipFill>
          <a:blip r:embed="rId5"/>
          <a:stretch>
            <a:fillRect/>
          </a:stretch>
        </p:blipFill>
        <p:spPr>
          <a:xfrm>
            <a:off x="7259854" y="4958981"/>
            <a:ext cx="3337068" cy="1625969"/>
          </a:xfrm>
          <a:prstGeom prst="rect">
            <a:avLst/>
          </a:prstGeom>
        </p:spPr>
      </p:pic>
      <p:sp>
        <p:nvSpPr>
          <p:cNvPr id="24" name="Rectangle 23">
            <a:extLst>
              <a:ext uri="{FF2B5EF4-FFF2-40B4-BE49-F238E27FC236}">
                <a16:creationId xmlns:a16="http://schemas.microsoft.com/office/drawing/2014/main" id="{CA2147BD-4611-E07D-D2D9-A96FE1F90B53}"/>
              </a:ext>
            </a:extLst>
          </p:cNvPr>
          <p:cNvSpPr/>
          <p:nvPr/>
        </p:nvSpPr>
        <p:spPr>
          <a:xfrm>
            <a:off x="7227938" y="4930990"/>
            <a:ext cx="3400899" cy="1653959"/>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7440362"/>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756A3-C24F-39AE-6334-4636B0266AB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1A39A834-B287-9686-C2E5-C0C0083F9A3C}"/>
              </a:ext>
            </a:extLst>
          </p:cNvPr>
          <p:cNvPicPr>
            <a:picLocks noChangeAspect="1"/>
          </p:cNvPicPr>
          <p:nvPr/>
        </p:nvPicPr>
        <p:blipFill>
          <a:blip r:embed="rId3"/>
          <a:stretch>
            <a:fillRect/>
          </a:stretch>
        </p:blipFill>
        <p:spPr>
          <a:xfrm>
            <a:off x="5736750" y="461083"/>
            <a:ext cx="6043386" cy="2890315"/>
          </a:xfrm>
          <a:prstGeom prst="rect">
            <a:avLst/>
          </a:prstGeom>
        </p:spPr>
      </p:pic>
      <p:sp>
        <p:nvSpPr>
          <p:cNvPr id="2" name="Title 1">
            <a:extLst>
              <a:ext uri="{FF2B5EF4-FFF2-40B4-BE49-F238E27FC236}">
                <a16:creationId xmlns:a16="http://schemas.microsoft.com/office/drawing/2014/main" id="{7316561B-FF9C-5BB3-FEB0-52E0E1432CCA}"/>
              </a:ext>
            </a:extLst>
          </p:cNvPr>
          <p:cNvSpPr>
            <a:spLocks noGrp="1"/>
          </p:cNvSpPr>
          <p:nvPr>
            <p:ph type="ctrTitle"/>
          </p:nvPr>
        </p:nvSpPr>
        <p:spPr/>
        <p:txBody>
          <a:bodyPr/>
          <a:lstStyle/>
          <a:p>
            <a:r>
              <a:rPr lang="en-US" dirty="0"/>
              <a:t>section 5</a:t>
            </a:r>
          </a:p>
        </p:txBody>
      </p:sp>
      <p:sp>
        <p:nvSpPr>
          <p:cNvPr id="3" name="Subtitle 2">
            <a:extLst>
              <a:ext uri="{FF2B5EF4-FFF2-40B4-BE49-F238E27FC236}">
                <a16:creationId xmlns:a16="http://schemas.microsoft.com/office/drawing/2014/main" id="{22CB7C24-A8A2-5E87-78D9-135E17FECCF2}"/>
              </a:ext>
            </a:extLst>
          </p:cNvPr>
          <p:cNvSpPr>
            <a:spLocks noGrp="1"/>
          </p:cNvSpPr>
          <p:nvPr>
            <p:ph type="subTitle" idx="1"/>
          </p:nvPr>
        </p:nvSpPr>
        <p:spPr>
          <a:xfrm>
            <a:off x="441325" y="1986887"/>
            <a:ext cx="10590851" cy="834597"/>
          </a:xfrm>
        </p:spPr>
        <p:txBody>
          <a:bodyPr/>
          <a:lstStyle/>
          <a:p>
            <a:r>
              <a:rPr lang="en-US" dirty="0"/>
              <a:t>Managing bookings</a:t>
            </a:r>
          </a:p>
        </p:txBody>
      </p:sp>
      <p:sp>
        <p:nvSpPr>
          <p:cNvPr id="7" name="Content Placeholder 6">
            <a:extLst>
              <a:ext uri="{FF2B5EF4-FFF2-40B4-BE49-F238E27FC236}">
                <a16:creationId xmlns:a16="http://schemas.microsoft.com/office/drawing/2014/main" id="{E0A52C5A-BC18-A6C4-7982-828A58784841}"/>
              </a:ext>
            </a:extLst>
          </p:cNvPr>
          <p:cNvSpPr txBox="1">
            <a:spLocks/>
          </p:cNvSpPr>
          <p:nvPr/>
        </p:nvSpPr>
        <p:spPr>
          <a:xfrm>
            <a:off x="441958" y="3075048"/>
            <a:ext cx="5654041"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342900" marR="0" indent="-342900">
              <a:lnSpc>
                <a:spcPct val="107000"/>
              </a:lnSpc>
              <a:spcBef>
                <a:spcPts val="0"/>
              </a:spcBef>
              <a:spcAft>
                <a:spcPts val="800"/>
              </a:spcAft>
              <a:buFont typeface="Arial" panose="020B0604020202020204" pitchFamily="34" charset="0"/>
              <a:buChar char="•"/>
            </a:pPr>
            <a:r>
              <a:rPr lang="en-US" b="0" dirty="0">
                <a:latin typeface="Inter"/>
              </a:rPr>
              <a:t>To replace crew member:</a:t>
            </a:r>
          </a:p>
          <a:p>
            <a:pPr marR="0">
              <a:lnSpc>
                <a:spcPct val="107000"/>
              </a:lnSpc>
              <a:spcBef>
                <a:spcPts val="0"/>
              </a:spcBef>
              <a:spcAft>
                <a:spcPts val="800"/>
              </a:spcAft>
            </a:pPr>
            <a:r>
              <a:rPr lang="en-US" b="0" dirty="0">
                <a:latin typeface="Inter"/>
              </a:rPr>
              <a:t>Click on “Swap Crew Member”, enter the new crew member’s email and click on “Check”. </a:t>
            </a:r>
          </a:p>
          <a:p>
            <a:pPr marR="0">
              <a:lnSpc>
                <a:spcPct val="107000"/>
              </a:lnSpc>
              <a:spcBef>
                <a:spcPts val="0"/>
              </a:spcBef>
              <a:spcAft>
                <a:spcPts val="800"/>
              </a:spcAft>
            </a:pPr>
            <a:r>
              <a:rPr lang="en-US" b="0" dirty="0">
                <a:latin typeface="Inter"/>
              </a:rPr>
              <a:t>Add new crew member or confirm if the crew member has been verified by the system. </a:t>
            </a:r>
          </a:p>
          <a:p>
            <a:pPr marR="0">
              <a:lnSpc>
                <a:spcPct val="107000"/>
              </a:lnSpc>
              <a:spcBef>
                <a:spcPts val="0"/>
              </a:spcBef>
              <a:spcAft>
                <a:spcPts val="800"/>
              </a:spcAft>
            </a:pPr>
            <a:r>
              <a:rPr lang="en-US" b="0" dirty="0">
                <a:latin typeface="Inter"/>
              </a:rPr>
              <a:t>A pop-up message will confirm the swap, the list will be updated and all stakeholders will be informed automatically.</a:t>
            </a:r>
          </a:p>
        </p:txBody>
      </p:sp>
      <p:sp>
        <p:nvSpPr>
          <p:cNvPr id="5" name="Slide Number Placeholder 4">
            <a:extLst>
              <a:ext uri="{FF2B5EF4-FFF2-40B4-BE49-F238E27FC236}">
                <a16:creationId xmlns:a16="http://schemas.microsoft.com/office/drawing/2014/main" id="{A741022B-46BE-F4A2-919B-16D24FCCF43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lang="en-GB" sz="900" b="0" i="0" u="none" strike="noStrike" kern="1200" cap="all" spc="0" normalizeH="0" baseline="0" noProof="0">
              <a:ln>
                <a:noFill/>
              </a:ln>
              <a:effectLst/>
              <a:uLnTx/>
              <a:uFillTx/>
              <a:latin typeface="Inter Black"/>
            </a:endParaRPr>
          </a:p>
        </p:txBody>
      </p:sp>
      <p:sp>
        <p:nvSpPr>
          <p:cNvPr id="23" name="Rectangle 22">
            <a:extLst>
              <a:ext uri="{FF2B5EF4-FFF2-40B4-BE49-F238E27FC236}">
                <a16:creationId xmlns:a16="http://schemas.microsoft.com/office/drawing/2014/main" id="{073B3D70-2DE5-2EC4-58FE-026E7266B865}"/>
              </a:ext>
            </a:extLst>
          </p:cNvPr>
          <p:cNvSpPr/>
          <p:nvPr/>
        </p:nvSpPr>
        <p:spPr>
          <a:xfrm>
            <a:off x="5736750" y="965622"/>
            <a:ext cx="6043386" cy="94062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E273917-7A97-54C5-76C3-0A2037DF8B70}"/>
              </a:ext>
            </a:extLst>
          </p:cNvPr>
          <p:cNvPicPr>
            <a:picLocks noChangeAspect="1"/>
          </p:cNvPicPr>
          <p:nvPr/>
        </p:nvPicPr>
        <p:blipFill>
          <a:blip r:embed="rId4"/>
          <a:stretch>
            <a:fillRect/>
          </a:stretch>
        </p:blipFill>
        <p:spPr>
          <a:xfrm>
            <a:off x="6952035" y="3563338"/>
            <a:ext cx="3612816" cy="2992170"/>
          </a:xfrm>
          <a:prstGeom prst="rect">
            <a:avLst/>
          </a:prstGeom>
        </p:spPr>
      </p:pic>
    </p:spTree>
    <p:extLst>
      <p:ext uri="{BB962C8B-B14F-4D97-AF65-F5344CB8AC3E}">
        <p14:creationId xmlns:p14="http://schemas.microsoft.com/office/powerpoint/2010/main" val="667599786"/>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A8882A0-FE75-4BAA-A5F3-C936EAF52161}"/>
              </a:ext>
            </a:extLst>
          </p:cNvPr>
          <p:cNvSpPr>
            <a:spLocks noGrp="1"/>
          </p:cNvSpPr>
          <p:nvPr>
            <p:ph type="sldNum" sz="quarter" idx="12"/>
          </p:nvPr>
        </p:nvSpPr>
        <p:spPr/>
        <p:txBody>
          <a:bodyPr/>
          <a:lstStyle/>
          <a:p>
            <a:fld id="{1C95DBEE-2C30-4F1D-BD15-3944EDF442B6}" type="slidenum">
              <a:rPr lang="en-GB" smtClean="0"/>
              <a:pPr/>
              <a:t>30</a:t>
            </a:fld>
            <a:endParaRPr lang="en-GB"/>
          </a:p>
        </p:txBody>
      </p:sp>
      <p:sp>
        <p:nvSpPr>
          <p:cNvPr id="4" name="Title 3">
            <a:extLst>
              <a:ext uri="{FF2B5EF4-FFF2-40B4-BE49-F238E27FC236}">
                <a16:creationId xmlns:a16="http://schemas.microsoft.com/office/drawing/2014/main" id="{1006EAB5-C1D9-433B-B6BA-043613DB1B6C}"/>
              </a:ext>
            </a:extLst>
          </p:cNvPr>
          <p:cNvSpPr>
            <a:spLocks noGrp="1"/>
          </p:cNvSpPr>
          <p:nvPr>
            <p:ph type="ctrTitle"/>
          </p:nvPr>
        </p:nvSpPr>
        <p:spPr/>
        <p:txBody>
          <a:bodyPr/>
          <a:lstStyle/>
          <a:p>
            <a:r>
              <a:rPr lang="en-US"/>
              <a:t>Thank you</a:t>
            </a:r>
          </a:p>
        </p:txBody>
      </p:sp>
    </p:spTree>
    <p:extLst>
      <p:ext uri="{BB962C8B-B14F-4D97-AF65-F5344CB8AC3E}">
        <p14:creationId xmlns:p14="http://schemas.microsoft.com/office/powerpoint/2010/main" val="666212044"/>
      </p:ext>
    </p:extLst>
  </p:cSld>
  <p:clrMapOvr>
    <a:masterClrMapping/>
  </p:clrMapOvr>
</p:sld>
</file>

<file path=ppt/theme/theme1.xml><?xml version="1.0" encoding="utf-8"?>
<a:theme xmlns:a="http://schemas.openxmlformats.org/drawingml/2006/main" name="HRS-Oct21">
  <a:themeElements>
    <a:clrScheme name="HRS Oct21 black blue">
      <a:dk1>
        <a:sysClr val="windowText" lastClr="000000"/>
      </a:dk1>
      <a:lt1>
        <a:sysClr val="window" lastClr="FFFFFF"/>
      </a:lt1>
      <a:dk2>
        <a:srgbClr val="00D2FF"/>
      </a:dk2>
      <a:lt2>
        <a:srgbClr val="FFFFFF"/>
      </a:lt2>
      <a:accent1>
        <a:srgbClr val="000000"/>
      </a:accent1>
      <a:accent2>
        <a:srgbClr val="00D2FF"/>
      </a:accent2>
      <a:accent3>
        <a:srgbClr val="00E696"/>
      </a:accent3>
      <a:accent4>
        <a:srgbClr val="FF6E64"/>
      </a:accent4>
      <a:accent5>
        <a:srgbClr val="AA50FF"/>
      </a:accent5>
      <a:accent6>
        <a:srgbClr val="00A6B5"/>
      </a:accent6>
      <a:hlink>
        <a:srgbClr val="00D2FF"/>
      </a:hlink>
      <a:folHlink>
        <a:srgbClr val="FF6E64"/>
      </a:folHlink>
    </a:clrScheme>
    <a:fontScheme name="HRS">
      <a:majorFont>
        <a:latin typeface="Inter Black"/>
        <a:ea typeface=""/>
        <a:cs typeface=""/>
      </a:majorFont>
      <a:minorFont>
        <a:latin typeface="Inte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TotalTime>
  <Words>1133</Words>
  <Application>Microsoft Office PowerPoint</Application>
  <PresentationFormat>Widescreen</PresentationFormat>
  <Paragraphs>204</Paragraphs>
  <Slides>30</Slides>
  <Notes>28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Inter</vt:lpstr>
      <vt:lpstr>Inter  </vt:lpstr>
      <vt:lpstr>Inter Black</vt:lpstr>
      <vt:lpstr>HRS-Oct21</vt:lpstr>
      <vt:lpstr>Hrs workforce travel</vt:lpstr>
      <vt:lpstr>content</vt:lpstr>
      <vt:lpstr>Section 1</vt:lpstr>
      <vt:lpstr>section 1</vt:lpstr>
      <vt:lpstr>section 1</vt:lpstr>
      <vt:lpstr>section 1</vt:lpstr>
      <vt:lpstr>section 1</vt:lpstr>
      <vt:lpstr>section 2</vt:lpstr>
      <vt:lpstr>section 2</vt:lpstr>
      <vt:lpstr>section 2</vt:lpstr>
      <vt:lpstr>section 2</vt:lpstr>
      <vt:lpstr>section 2</vt:lpstr>
      <vt:lpstr>section 2</vt:lpstr>
      <vt:lpstr>section 2</vt:lpstr>
      <vt:lpstr>section 2</vt:lpstr>
      <vt:lpstr>section 2</vt:lpstr>
      <vt:lpstr>section 3</vt:lpstr>
      <vt:lpstr>section 3</vt:lpstr>
      <vt:lpstr>section 3</vt:lpstr>
      <vt:lpstr>section 3</vt:lpstr>
      <vt:lpstr>section 3</vt:lpstr>
      <vt:lpstr>section 3</vt:lpstr>
      <vt:lpstr>section 3</vt:lpstr>
      <vt:lpstr>section 3</vt:lpstr>
      <vt:lpstr>section 3</vt:lpstr>
      <vt:lpstr>section 4</vt:lpstr>
      <vt:lpstr>section 5</vt:lpstr>
      <vt:lpstr>section 5</vt:lpstr>
      <vt:lpstr>section 5</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Sap concur</dc:title>
  <dc:creator>Bernini, Katia</dc:creator>
  <cp:lastModifiedBy>Bernini, Katia</cp:lastModifiedBy>
  <cp:revision>1</cp:revision>
  <dcterms:created xsi:type="dcterms:W3CDTF">2023-03-28T18:21:36Z</dcterms:created>
  <dcterms:modified xsi:type="dcterms:W3CDTF">2025-02-06T21:14:29Z</dcterms:modified>
</cp:coreProperties>
</file>