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</p:sldIdLst>
  <p:sldSz cx="7556500" cy="10693400"/>
  <p:notesSz cx="7556500" cy="106934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20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312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vinia Stegemann" userId="522eab43-3c46-4364-ac8d-fda536dd8a3f" providerId="ADAL" clId="{FE0319ED-5BD7-42E6-A2AE-B7E0F6E94AB0}"/>
    <pc:docChg chg="undo custSel modSld">
      <pc:chgData name="Lavinia Stegemann" userId="522eab43-3c46-4364-ac8d-fda536dd8a3f" providerId="ADAL" clId="{FE0319ED-5BD7-42E6-A2AE-B7E0F6E94AB0}" dt="2023-12-08T09:51:00.540" v="196" actId="1038"/>
      <pc:docMkLst>
        <pc:docMk/>
      </pc:docMkLst>
      <pc:sldChg chg="modSp mod">
        <pc:chgData name="Lavinia Stegemann" userId="522eab43-3c46-4364-ac8d-fda536dd8a3f" providerId="ADAL" clId="{FE0319ED-5BD7-42E6-A2AE-B7E0F6E94AB0}" dt="2023-12-08T09:51:00.540" v="196" actId="1038"/>
        <pc:sldMkLst>
          <pc:docMk/>
          <pc:sldMk cId="963368600" sldId="257"/>
        </pc:sldMkLst>
        <pc:spChg chg="mod">
          <ac:chgData name="Lavinia Stegemann" userId="522eab43-3c46-4364-ac8d-fda536dd8a3f" providerId="ADAL" clId="{FE0319ED-5BD7-42E6-A2AE-B7E0F6E94AB0}" dt="2023-12-08T09:28:59.754" v="64"/>
          <ac:spMkLst>
            <pc:docMk/>
            <pc:sldMk cId="963368600" sldId="257"/>
            <ac:spMk id="3" creationId="{00000000-0000-0000-0000-000000000000}"/>
          </ac:spMkLst>
        </pc:spChg>
        <pc:spChg chg="mod">
          <ac:chgData name="Lavinia Stegemann" userId="522eab43-3c46-4364-ac8d-fda536dd8a3f" providerId="ADAL" clId="{FE0319ED-5BD7-42E6-A2AE-B7E0F6E94AB0}" dt="2023-12-08T09:51:00.540" v="196" actId="1038"/>
          <ac:spMkLst>
            <pc:docMk/>
            <pc:sldMk cId="963368600" sldId="257"/>
            <ac:spMk id="4" creationId="{00000000-0000-0000-0000-000000000000}"/>
          </ac:spMkLst>
        </pc:spChg>
        <pc:spChg chg="mod">
          <ac:chgData name="Lavinia Stegemann" userId="522eab43-3c46-4364-ac8d-fda536dd8a3f" providerId="ADAL" clId="{FE0319ED-5BD7-42E6-A2AE-B7E0F6E94AB0}" dt="2023-12-08T09:28:39.572" v="62" actId="255"/>
          <ac:spMkLst>
            <pc:docMk/>
            <pc:sldMk cId="963368600" sldId="257"/>
            <ac:spMk id="6" creationId="{118DCD2C-172B-4EF0-8DA8-7482C8751ADD}"/>
          </ac:spMkLst>
        </pc:spChg>
        <pc:spChg chg="mod">
          <ac:chgData name="Lavinia Stegemann" userId="522eab43-3c46-4364-ac8d-fda536dd8a3f" providerId="ADAL" clId="{FE0319ED-5BD7-42E6-A2AE-B7E0F6E94AB0}" dt="2023-12-08T09:27:51.375" v="59" actId="20577"/>
          <ac:spMkLst>
            <pc:docMk/>
            <pc:sldMk cId="963368600" sldId="257"/>
            <ac:spMk id="12" creationId="{B7EA2BDA-1410-31CC-9A08-717CCEB2B82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59999" y="1200001"/>
            <a:ext cx="6847840" cy="3164205"/>
          </a:xfrm>
          <a:custGeom>
            <a:avLst/>
            <a:gdLst/>
            <a:ahLst/>
            <a:cxnLst/>
            <a:rect l="l" t="t" r="r" b="b"/>
            <a:pathLst>
              <a:path w="6847840" h="3164204">
                <a:moveTo>
                  <a:pt x="0" y="0"/>
                </a:moveTo>
                <a:lnTo>
                  <a:pt x="0" y="3163684"/>
                </a:lnTo>
                <a:lnTo>
                  <a:pt x="6847776" y="3163684"/>
                </a:lnTo>
                <a:lnTo>
                  <a:pt x="6847776" y="307009"/>
                </a:lnTo>
                <a:lnTo>
                  <a:pt x="0" y="0"/>
                </a:lnTo>
                <a:close/>
              </a:path>
            </a:pathLst>
          </a:custGeom>
          <a:solidFill>
            <a:srgbClr val="00B1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52632" y="4551122"/>
            <a:ext cx="6847840" cy="3164205"/>
          </a:xfrm>
          <a:custGeom>
            <a:avLst/>
            <a:gdLst/>
            <a:ahLst/>
            <a:cxnLst/>
            <a:rect l="l" t="t" r="r" b="b"/>
            <a:pathLst>
              <a:path w="6847840" h="3164204">
                <a:moveTo>
                  <a:pt x="6847776" y="0"/>
                </a:moveTo>
                <a:lnTo>
                  <a:pt x="0" y="0"/>
                </a:lnTo>
                <a:lnTo>
                  <a:pt x="0" y="2856674"/>
                </a:lnTo>
                <a:lnTo>
                  <a:pt x="6847776" y="3163684"/>
                </a:lnTo>
                <a:lnTo>
                  <a:pt x="6847776" y="0"/>
                </a:lnTo>
                <a:close/>
              </a:path>
            </a:pathLst>
          </a:custGeom>
          <a:solidFill>
            <a:srgbClr val="DA20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352632" y="7595161"/>
            <a:ext cx="6847840" cy="1570990"/>
          </a:xfrm>
          <a:custGeom>
            <a:avLst/>
            <a:gdLst/>
            <a:ahLst/>
            <a:cxnLst/>
            <a:rect l="l" t="t" r="r" b="b"/>
            <a:pathLst>
              <a:path w="6847840" h="1570990">
                <a:moveTo>
                  <a:pt x="0" y="0"/>
                </a:moveTo>
                <a:lnTo>
                  <a:pt x="0" y="1570685"/>
                </a:lnTo>
                <a:lnTo>
                  <a:pt x="6847776" y="1570685"/>
                </a:lnTo>
                <a:lnTo>
                  <a:pt x="6847776" y="307009"/>
                </a:lnTo>
                <a:lnTo>
                  <a:pt x="0" y="0"/>
                </a:lnTo>
                <a:close/>
              </a:path>
            </a:pathLst>
          </a:custGeom>
          <a:solidFill>
            <a:srgbClr val="1D1D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2919361" y="360006"/>
            <a:ext cx="497840" cy="624840"/>
          </a:xfrm>
          <a:custGeom>
            <a:avLst/>
            <a:gdLst/>
            <a:ahLst/>
            <a:cxnLst/>
            <a:rect l="l" t="t" r="r" b="b"/>
            <a:pathLst>
              <a:path w="497839" h="624840">
                <a:moveTo>
                  <a:pt x="497344" y="473710"/>
                </a:moveTo>
                <a:lnTo>
                  <a:pt x="179146" y="473710"/>
                </a:lnTo>
                <a:lnTo>
                  <a:pt x="179146" y="381000"/>
                </a:lnTo>
                <a:lnTo>
                  <a:pt x="468439" y="381000"/>
                </a:lnTo>
                <a:lnTo>
                  <a:pt x="468439" y="243840"/>
                </a:lnTo>
                <a:lnTo>
                  <a:pt x="179146" y="243840"/>
                </a:lnTo>
                <a:lnTo>
                  <a:pt x="179146" y="151130"/>
                </a:lnTo>
                <a:lnTo>
                  <a:pt x="493610" y="151130"/>
                </a:lnTo>
                <a:lnTo>
                  <a:pt x="493610" y="0"/>
                </a:lnTo>
                <a:lnTo>
                  <a:pt x="0" y="0"/>
                </a:lnTo>
                <a:lnTo>
                  <a:pt x="0" y="151130"/>
                </a:lnTo>
                <a:lnTo>
                  <a:pt x="0" y="243840"/>
                </a:lnTo>
                <a:lnTo>
                  <a:pt x="0" y="381000"/>
                </a:lnTo>
                <a:lnTo>
                  <a:pt x="0" y="473710"/>
                </a:lnTo>
                <a:lnTo>
                  <a:pt x="0" y="624840"/>
                </a:lnTo>
                <a:lnTo>
                  <a:pt x="497344" y="624840"/>
                </a:lnTo>
                <a:lnTo>
                  <a:pt x="497344" y="47371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495382" y="359998"/>
            <a:ext cx="605155" cy="625475"/>
          </a:xfrm>
          <a:custGeom>
            <a:avLst/>
            <a:gdLst/>
            <a:ahLst/>
            <a:cxnLst/>
            <a:rect l="l" t="t" r="r" b="b"/>
            <a:pathLst>
              <a:path w="605154" h="625475">
                <a:moveTo>
                  <a:pt x="264096" y="0"/>
                </a:moveTo>
                <a:lnTo>
                  <a:pt x="0" y="0"/>
                </a:lnTo>
                <a:lnTo>
                  <a:pt x="0" y="625182"/>
                </a:lnTo>
                <a:lnTo>
                  <a:pt x="264096" y="625182"/>
                </a:lnTo>
                <a:lnTo>
                  <a:pt x="318086" y="622088"/>
                </a:lnTo>
                <a:lnTo>
                  <a:pt x="368391" y="613008"/>
                </a:lnTo>
                <a:lnTo>
                  <a:pt x="414703" y="598250"/>
                </a:lnTo>
                <a:lnTo>
                  <a:pt x="456717" y="578122"/>
                </a:lnTo>
                <a:lnTo>
                  <a:pt x="494125" y="552930"/>
                </a:lnTo>
                <a:lnTo>
                  <a:pt x="526621" y="522980"/>
                </a:lnTo>
                <a:lnTo>
                  <a:pt x="553896" y="488581"/>
                </a:lnTo>
                <a:lnTo>
                  <a:pt x="562108" y="474027"/>
                </a:lnTo>
                <a:lnTo>
                  <a:pt x="179158" y="474027"/>
                </a:lnTo>
                <a:lnTo>
                  <a:pt x="179158" y="151168"/>
                </a:lnTo>
                <a:lnTo>
                  <a:pt x="562095" y="151168"/>
                </a:lnTo>
                <a:lnTo>
                  <a:pt x="553896" y="136634"/>
                </a:lnTo>
                <a:lnTo>
                  <a:pt x="526621" y="102227"/>
                </a:lnTo>
                <a:lnTo>
                  <a:pt x="494125" y="72271"/>
                </a:lnTo>
                <a:lnTo>
                  <a:pt x="456717" y="47073"/>
                </a:lnTo>
                <a:lnTo>
                  <a:pt x="414703" y="26939"/>
                </a:lnTo>
                <a:lnTo>
                  <a:pt x="368391" y="12177"/>
                </a:lnTo>
                <a:lnTo>
                  <a:pt x="318086" y="3095"/>
                </a:lnTo>
                <a:lnTo>
                  <a:pt x="264096" y="0"/>
                </a:lnTo>
                <a:close/>
              </a:path>
              <a:path w="605154" h="625475">
                <a:moveTo>
                  <a:pt x="562095" y="151168"/>
                </a:moveTo>
                <a:lnTo>
                  <a:pt x="251028" y="151168"/>
                </a:lnTo>
                <a:lnTo>
                  <a:pt x="299772" y="156453"/>
                </a:lnTo>
                <a:lnTo>
                  <a:pt x="341809" y="171668"/>
                </a:lnTo>
                <a:lnTo>
                  <a:pt x="376177" y="195853"/>
                </a:lnTo>
                <a:lnTo>
                  <a:pt x="401915" y="228047"/>
                </a:lnTo>
                <a:lnTo>
                  <a:pt x="418063" y="267290"/>
                </a:lnTo>
                <a:lnTo>
                  <a:pt x="423659" y="312623"/>
                </a:lnTo>
                <a:lnTo>
                  <a:pt x="418063" y="357947"/>
                </a:lnTo>
                <a:lnTo>
                  <a:pt x="401915" y="397180"/>
                </a:lnTo>
                <a:lnTo>
                  <a:pt x="376177" y="429363"/>
                </a:lnTo>
                <a:lnTo>
                  <a:pt x="341809" y="453537"/>
                </a:lnTo>
                <a:lnTo>
                  <a:pt x="299772" y="468745"/>
                </a:lnTo>
                <a:lnTo>
                  <a:pt x="251028" y="474027"/>
                </a:lnTo>
                <a:lnTo>
                  <a:pt x="562108" y="474027"/>
                </a:lnTo>
                <a:lnTo>
                  <a:pt x="575644" y="450038"/>
                </a:lnTo>
                <a:lnTo>
                  <a:pt x="591559" y="407660"/>
                </a:lnTo>
                <a:lnTo>
                  <a:pt x="601333" y="361752"/>
                </a:lnTo>
                <a:lnTo>
                  <a:pt x="604659" y="312623"/>
                </a:lnTo>
                <a:lnTo>
                  <a:pt x="601333" y="263486"/>
                </a:lnTo>
                <a:lnTo>
                  <a:pt x="591559" y="217571"/>
                </a:lnTo>
                <a:lnTo>
                  <a:pt x="575644" y="175184"/>
                </a:lnTo>
                <a:lnTo>
                  <a:pt x="562095" y="151168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172648" y="360019"/>
            <a:ext cx="1220470" cy="625475"/>
          </a:xfrm>
          <a:custGeom>
            <a:avLst/>
            <a:gdLst/>
            <a:ahLst/>
            <a:cxnLst/>
            <a:rect l="l" t="t" r="r" b="b"/>
            <a:pathLst>
              <a:path w="1220470" h="625475">
                <a:moveTo>
                  <a:pt x="701687" y="625170"/>
                </a:moveTo>
                <a:lnTo>
                  <a:pt x="663346" y="530009"/>
                </a:lnTo>
                <a:lnTo>
                  <a:pt x="602792" y="379768"/>
                </a:lnTo>
                <a:lnTo>
                  <a:pt x="527215" y="192214"/>
                </a:lnTo>
                <a:lnTo>
                  <a:pt x="449757" y="0"/>
                </a:lnTo>
                <a:lnTo>
                  <a:pt x="419887" y="0"/>
                </a:lnTo>
                <a:lnTo>
                  <a:pt x="419887" y="379768"/>
                </a:lnTo>
                <a:lnTo>
                  <a:pt x="282714" y="379768"/>
                </a:lnTo>
                <a:lnTo>
                  <a:pt x="351777" y="192214"/>
                </a:lnTo>
                <a:lnTo>
                  <a:pt x="419887" y="379768"/>
                </a:lnTo>
                <a:lnTo>
                  <a:pt x="419887" y="0"/>
                </a:lnTo>
                <a:lnTo>
                  <a:pt x="251942" y="0"/>
                </a:lnTo>
                <a:lnTo>
                  <a:pt x="0" y="625170"/>
                </a:lnTo>
                <a:lnTo>
                  <a:pt x="192227" y="625170"/>
                </a:lnTo>
                <a:lnTo>
                  <a:pt x="227672" y="530009"/>
                </a:lnTo>
                <a:lnTo>
                  <a:pt x="474027" y="530009"/>
                </a:lnTo>
                <a:lnTo>
                  <a:pt x="508558" y="625170"/>
                </a:lnTo>
                <a:lnTo>
                  <a:pt x="701687" y="625170"/>
                </a:lnTo>
                <a:close/>
              </a:path>
              <a:path w="1220470" h="625475">
                <a:moveTo>
                  <a:pt x="1219936" y="471500"/>
                </a:moveTo>
                <a:lnTo>
                  <a:pt x="925068" y="471500"/>
                </a:lnTo>
                <a:lnTo>
                  <a:pt x="925068" y="330"/>
                </a:lnTo>
                <a:lnTo>
                  <a:pt x="745909" y="330"/>
                </a:lnTo>
                <a:lnTo>
                  <a:pt x="745909" y="471500"/>
                </a:lnTo>
                <a:lnTo>
                  <a:pt x="745909" y="625170"/>
                </a:lnTo>
                <a:lnTo>
                  <a:pt x="1219936" y="625170"/>
                </a:lnTo>
                <a:lnTo>
                  <a:pt x="1219936" y="47150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5461000" y="360349"/>
            <a:ext cx="497840" cy="624840"/>
          </a:xfrm>
          <a:custGeom>
            <a:avLst/>
            <a:gdLst/>
            <a:ahLst/>
            <a:cxnLst/>
            <a:rect l="l" t="t" r="r" b="b"/>
            <a:pathLst>
              <a:path w="497839" h="624840">
                <a:moveTo>
                  <a:pt x="497344" y="473710"/>
                </a:moveTo>
                <a:lnTo>
                  <a:pt x="179158" y="473710"/>
                </a:lnTo>
                <a:lnTo>
                  <a:pt x="179158" y="381000"/>
                </a:lnTo>
                <a:lnTo>
                  <a:pt x="468439" y="381000"/>
                </a:lnTo>
                <a:lnTo>
                  <a:pt x="468439" y="243840"/>
                </a:lnTo>
                <a:lnTo>
                  <a:pt x="179158" y="243840"/>
                </a:lnTo>
                <a:lnTo>
                  <a:pt x="179158" y="151130"/>
                </a:lnTo>
                <a:lnTo>
                  <a:pt x="493623" y="151130"/>
                </a:lnTo>
                <a:lnTo>
                  <a:pt x="493623" y="0"/>
                </a:lnTo>
                <a:lnTo>
                  <a:pt x="0" y="0"/>
                </a:lnTo>
                <a:lnTo>
                  <a:pt x="0" y="151130"/>
                </a:lnTo>
                <a:lnTo>
                  <a:pt x="0" y="243840"/>
                </a:lnTo>
                <a:lnTo>
                  <a:pt x="0" y="381000"/>
                </a:lnTo>
                <a:lnTo>
                  <a:pt x="0" y="473710"/>
                </a:lnTo>
                <a:lnTo>
                  <a:pt x="0" y="624840"/>
                </a:lnTo>
                <a:lnTo>
                  <a:pt x="497344" y="624840"/>
                </a:lnTo>
                <a:lnTo>
                  <a:pt x="497344" y="47371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037008" y="360019"/>
            <a:ext cx="1163320" cy="625475"/>
          </a:xfrm>
          <a:custGeom>
            <a:avLst/>
            <a:gdLst/>
            <a:ahLst/>
            <a:cxnLst/>
            <a:rect l="l" t="t" r="r" b="b"/>
            <a:pathLst>
              <a:path w="1163320" h="625475">
                <a:moveTo>
                  <a:pt x="590638" y="625170"/>
                </a:moveTo>
                <a:lnTo>
                  <a:pt x="418274" y="425500"/>
                </a:lnTo>
                <a:lnTo>
                  <a:pt x="407771" y="413346"/>
                </a:lnTo>
                <a:lnTo>
                  <a:pt x="450989" y="395554"/>
                </a:lnTo>
                <a:lnTo>
                  <a:pt x="487794" y="370560"/>
                </a:lnTo>
                <a:lnTo>
                  <a:pt x="517550" y="338937"/>
                </a:lnTo>
                <a:lnTo>
                  <a:pt x="539610" y="301244"/>
                </a:lnTo>
                <a:lnTo>
                  <a:pt x="545185" y="283654"/>
                </a:lnTo>
                <a:lnTo>
                  <a:pt x="553313" y="258064"/>
                </a:lnTo>
                <a:lnTo>
                  <a:pt x="558025" y="209956"/>
                </a:lnTo>
                <a:lnTo>
                  <a:pt x="553872" y="164769"/>
                </a:lnTo>
                <a:lnTo>
                  <a:pt x="549008" y="148374"/>
                </a:lnTo>
                <a:lnTo>
                  <a:pt x="541782" y="124015"/>
                </a:lnTo>
                <a:lnTo>
                  <a:pt x="522300" y="88176"/>
                </a:lnTo>
                <a:lnTo>
                  <a:pt x="495960" y="57746"/>
                </a:lnTo>
                <a:lnTo>
                  <a:pt x="463334" y="33223"/>
                </a:lnTo>
                <a:lnTo>
                  <a:pt x="424954" y="15087"/>
                </a:lnTo>
                <a:lnTo>
                  <a:pt x="381635" y="3924"/>
                </a:lnTo>
                <a:lnTo>
                  <a:pt x="381635" y="214591"/>
                </a:lnTo>
                <a:lnTo>
                  <a:pt x="375894" y="242709"/>
                </a:lnTo>
                <a:lnTo>
                  <a:pt x="359486" y="264528"/>
                </a:lnTo>
                <a:lnTo>
                  <a:pt x="333629" y="278638"/>
                </a:lnTo>
                <a:lnTo>
                  <a:pt x="299542" y="283654"/>
                </a:lnTo>
                <a:lnTo>
                  <a:pt x="179158" y="283654"/>
                </a:lnTo>
                <a:lnTo>
                  <a:pt x="179158" y="148374"/>
                </a:lnTo>
                <a:lnTo>
                  <a:pt x="299542" y="148374"/>
                </a:lnTo>
                <a:lnTo>
                  <a:pt x="333629" y="153212"/>
                </a:lnTo>
                <a:lnTo>
                  <a:pt x="359486" y="166789"/>
                </a:lnTo>
                <a:lnTo>
                  <a:pt x="375894" y="187718"/>
                </a:lnTo>
                <a:lnTo>
                  <a:pt x="381635" y="214591"/>
                </a:lnTo>
                <a:lnTo>
                  <a:pt x="381635" y="3924"/>
                </a:lnTo>
                <a:lnTo>
                  <a:pt x="381368" y="3848"/>
                </a:lnTo>
                <a:lnTo>
                  <a:pt x="333121" y="0"/>
                </a:lnTo>
                <a:lnTo>
                  <a:pt x="0" y="0"/>
                </a:lnTo>
                <a:lnTo>
                  <a:pt x="0" y="625170"/>
                </a:lnTo>
                <a:lnTo>
                  <a:pt x="179158" y="625170"/>
                </a:lnTo>
                <a:lnTo>
                  <a:pt x="179158" y="425500"/>
                </a:lnTo>
                <a:lnTo>
                  <a:pt x="203428" y="425500"/>
                </a:lnTo>
                <a:lnTo>
                  <a:pt x="375132" y="625170"/>
                </a:lnTo>
                <a:lnTo>
                  <a:pt x="590638" y="625170"/>
                </a:lnTo>
                <a:close/>
              </a:path>
              <a:path w="1163320" h="625475">
                <a:moveTo>
                  <a:pt x="1162977" y="292"/>
                </a:moveTo>
                <a:lnTo>
                  <a:pt x="590994" y="292"/>
                </a:lnTo>
                <a:lnTo>
                  <a:pt x="590994" y="153962"/>
                </a:lnTo>
                <a:lnTo>
                  <a:pt x="786892" y="153962"/>
                </a:lnTo>
                <a:lnTo>
                  <a:pt x="786892" y="625132"/>
                </a:lnTo>
                <a:lnTo>
                  <a:pt x="967041" y="625132"/>
                </a:lnTo>
                <a:lnTo>
                  <a:pt x="967041" y="153962"/>
                </a:lnTo>
                <a:lnTo>
                  <a:pt x="1162977" y="153962"/>
                </a:lnTo>
                <a:lnTo>
                  <a:pt x="1162977" y="292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2220061" y="360006"/>
            <a:ext cx="652780" cy="625475"/>
          </a:xfrm>
          <a:custGeom>
            <a:avLst/>
            <a:gdLst/>
            <a:ahLst/>
            <a:cxnLst/>
            <a:rect l="l" t="t" r="r" b="b"/>
            <a:pathLst>
              <a:path w="652780" h="625475">
                <a:moveTo>
                  <a:pt x="215430" y="215"/>
                </a:moveTo>
                <a:lnTo>
                  <a:pt x="0" y="215"/>
                </a:lnTo>
                <a:lnTo>
                  <a:pt x="36830" y="396786"/>
                </a:lnTo>
                <a:lnTo>
                  <a:pt x="178625" y="396786"/>
                </a:lnTo>
                <a:lnTo>
                  <a:pt x="215430" y="215"/>
                </a:lnTo>
                <a:close/>
              </a:path>
              <a:path w="652780" h="625475">
                <a:moveTo>
                  <a:pt x="652310" y="625182"/>
                </a:moveTo>
                <a:lnTo>
                  <a:pt x="469430" y="413359"/>
                </a:lnTo>
                <a:lnTo>
                  <a:pt x="512635" y="395566"/>
                </a:lnTo>
                <a:lnTo>
                  <a:pt x="549440" y="370573"/>
                </a:lnTo>
                <a:lnTo>
                  <a:pt x="579196" y="338950"/>
                </a:lnTo>
                <a:lnTo>
                  <a:pt x="601243" y="301256"/>
                </a:lnTo>
                <a:lnTo>
                  <a:pt x="614959" y="258076"/>
                </a:lnTo>
                <a:lnTo>
                  <a:pt x="619671" y="209969"/>
                </a:lnTo>
                <a:lnTo>
                  <a:pt x="615518" y="164782"/>
                </a:lnTo>
                <a:lnTo>
                  <a:pt x="603427" y="124015"/>
                </a:lnTo>
                <a:lnTo>
                  <a:pt x="583946" y="88176"/>
                </a:lnTo>
                <a:lnTo>
                  <a:pt x="557606" y="57746"/>
                </a:lnTo>
                <a:lnTo>
                  <a:pt x="524979" y="33223"/>
                </a:lnTo>
                <a:lnTo>
                  <a:pt x="486600" y="15087"/>
                </a:lnTo>
                <a:lnTo>
                  <a:pt x="443014" y="3848"/>
                </a:lnTo>
                <a:lnTo>
                  <a:pt x="394779" y="0"/>
                </a:lnTo>
                <a:lnTo>
                  <a:pt x="278206" y="0"/>
                </a:lnTo>
                <a:lnTo>
                  <a:pt x="264426" y="148386"/>
                </a:lnTo>
                <a:lnTo>
                  <a:pt x="361200" y="148386"/>
                </a:lnTo>
                <a:lnTo>
                  <a:pt x="395274" y="153225"/>
                </a:lnTo>
                <a:lnTo>
                  <a:pt x="421132" y="166801"/>
                </a:lnTo>
                <a:lnTo>
                  <a:pt x="437553" y="187731"/>
                </a:lnTo>
                <a:lnTo>
                  <a:pt x="443293" y="214604"/>
                </a:lnTo>
                <a:lnTo>
                  <a:pt x="437553" y="242722"/>
                </a:lnTo>
                <a:lnTo>
                  <a:pt x="421132" y="264541"/>
                </a:lnTo>
                <a:lnTo>
                  <a:pt x="395274" y="278650"/>
                </a:lnTo>
                <a:lnTo>
                  <a:pt x="361200" y="283667"/>
                </a:lnTo>
                <a:lnTo>
                  <a:pt x="251879" y="283667"/>
                </a:lnTo>
                <a:lnTo>
                  <a:pt x="241388" y="396633"/>
                </a:lnTo>
                <a:lnTo>
                  <a:pt x="241388" y="398132"/>
                </a:lnTo>
                <a:lnTo>
                  <a:pt x="299732" y="465721"/>
                </a:lnTo>
                <a:lnTo>
                  <a:pt x="436791" y="625182"/>
                </a:lnTo>
                <a:lnTo>
                  <a:pt x="652310" y="625182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30728" y="803207"/>
            <a:ext cx="194119" cy="18665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20001" y="1851456"/>
            <a:ext cx="6122847" cy="629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26394" y="9370855"/>
            <a:ext cx="551561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261"/>
              </a:spcBef>
            </a:pPr>
            <a:r>
              <a:rPr lang="en-US" sz="1000" b="1" spc="42" dirty="0">
                <a:latin typeface="Tahoma"/>
                <a:cs typeface="Tahoma"/>
              </a:rPr>
              <a:t>Drug use is never safe</a:t>
            </a:r>
            <a:r>
              <a:rPr lang="en-US" sz="1000" b="1" spc="7" dirty="0">
                <a:latin typeface="Century Gothic"/>
                <a:cs typeface="Tahoma"/>
              </a:rPr>
              <a:t>. </a:t>
            </a:r>
            <a:r>
              <a:rPr lang="en-US" sz="1000" b="1" spc="7">
                <a:latin typeface="Century Gothic"/>
                <a:cs typeface="Tahoma"/>
              </a:rPr>
              <a:t>If you feel unwell you can always seek medical assistance without risk of prosecution.</a:t>
            </a:r>
            <a:endParaRPr lang="en-US" sz="10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24522" y="8013700"/>
            <a:ext cx="5396928" cy="970779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8976" algn="ctr">
              <a:spcBef>
                <a:spcPts val="71"/>
              </a:spcBef>
            </a:pP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Alert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the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medical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service (“EHBO”)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if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you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or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somebody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else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has taken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this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pill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and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experiences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adverse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effects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. </a:t>
            </a:r>
            <a:endParaRPr lang="nl-NL" sz="1100" dirty="0">
              <a:latin typeface="Lucida Sans" panose="020B0602030504020204" pitchFamily="34" charset="0"/>
              <a:cs typeface="Century Gothic"/>
            </a:endParaRPr>
          </a:p>
        </p:txBody>
      </p:sp>
      <p:sp>
        <p:nvSpPr>
          <p:cNvPr id="5" name="object 2">
            <a:extLst>
              <a:ext uri="{FF2B5EF4-FFF2-40B4-BE49-F238E27FC236}">
                <a16:creationId xmlns:a16="http://schemas.microsoft.com/office/drawing/2014/main" id="{343ACCA9-6713-4098-94D9-1B4C6A883024}"/>
              </a:ext>
            </a:extLst>
          </p:cNvPr>
          <p:cNvSpPr txBox="1"/>
          <p:nvPr/>
        </p:nvSpPr>
        <p:spPr>
          <a:xfrm>
            <a:off x="654050" y="4006210"/>
            <a:ext cx="3667849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lang="nl-NL" sz="1200" spc="-95" dirty="0">
                <a:solidFill>
                  <a:srgbClr val="FFFFFF"/>
                </a:solidFill>
                <a:latin typeface="Lucida Sans" panose="020B0602030504020204" pitchFamily="34" charset="0"/>
                <a:cs typeface="Century Gothic"/>
              </a:rPr>
              <a:t>8 december 2023</a:t>
            </a:r>
            <a:endParaRPr sz="1200" dirty="0">
              <a:latin typeface="Lucida Sans" panose="020B0602030504020204" pitchFamily="34" charset="0"/>
              <a:cs typeface="Century Gothic"/>
            </a:endParaRPr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id="{118DCD2C-172B-4EF0-8DA8-7482C8751ADD}"/>
              </a:ext>
            </a:extLst>
          </p:cNvPr>
          <p:cNvSpPr txBox="1"/>
          <p:nvPr/>
        </p:nvSpPr>
        <p:spPr>
          <a:xfrm>
            <a:off x="501651" y="4660900"/>
            <a:ext cx="6504846" cy="22185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976">
              <a:spcBef>
                <a:spcPts val="71"/>
              </a:spcBef>
            </a:pPr>
            <a:r>
              <a:rPr lang="nl-NL" b="1" spc="-14" dirty="0">
                <a:solidFill>
                  <a:srgbClr val="FFFFFF"/>
                </a:solidFill>
                <a:latin typeface="Lucida Sans"/>
                <a:cs typeface="Lucida Sans"/>
              </a:rPr>
              <a:t>Beige-golden ecstasy </a:t>
            </a:r>
            <a:r>
              <a:rPr lang="nl-NL" b="1" spc="-14" dirty="0" err="1">
                <a:solidFill>
                  <a:srgbClr val="FFFFFF"/>
                </a:solidFill>
                <a:latin typeface="Lucida Sans"/>
                <a:cs typeface="Lucida Sans"/>
              </a:rPr>
              <a:t>pills</a:t>
            </a:r>
            <a:r>
              <a:rPr lang="nl-NL" b="1" spc="-14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lang="nl-NL" b="1" spc="-14" dirty="0" err="1">
                <a:solidFill>
                  <a:srgbClr val="FFFFFF"/>
                </a:solidFill>
                <a:latin typeface="Lucida Sans"/>
                <a:cs typeface="Lucida Sans"/>
              </a:rPr>
              <a:t>with</a:t>
            </a:r>
            <a:r>
              <a:rPr lang="nl-NL" b="1" spc="-14" dirty="0">
                <a:solidFill>
                  <a:srgbClr val="FFFFFF"/>
                </a:solidFill>
                <a:latin typeface="Lucida Sans"/>
                <a:cs typeface="Lucida Sans"/>
              </a:rPr>
              <a:t> Audi-logo </a:t>
            </a:r>
            <a:r>
              <a:rPr lang="nl-NL" b="1" spc="-14" dirty="0" err="1">
                <a:solidFill>
                  <a:srgbClr val="FFFFFF"/>
                </a:solidFill>
                <a:latin typeface="Lucida Sans"/>
                <a:cs typeface="Lucida Sans"/>
              </a:rPr>
              <a:t>contain</a:t>
            </a:r>
            <a:r>
              <a:rPr lang="nl-NL" b="1" spc="-14" dirty="0">
                <a:solidFill>
                  <a:srgbClr val="FFFFFF"/>
                </a:solidFill>
                <a:latin typeface="Lucida Sans"/>
                <a:cs typeface="Lucida Sans"/>
              </a:rPr>
              <a:t> over 300 mg MDMA!</a:t>
            </a:r>
          </a:p>
          <a:p>
            <a:pPr marL="8976">
              <a:spcBef>
                <a:spcPts val="71"/>
              </a:spcBef>
            </a:pPr>
            <a:r>
              <a:rPr lang="nl-NL" sz="2400" b="1" spc="-14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These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pills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were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submitted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at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several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testservices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throughout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the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Netherlands. 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Intake of a high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dosage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of MDMA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can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be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life-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treathening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and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lead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to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overheating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and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loss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of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conciousness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. 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Do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not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use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this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pill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149E233-FA02-4FF7-98FE-2CAE015C1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9766300"/>
            <a:ext cx="1780447" cy="74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906AFDC0-2C6F-5763-5D02-081282A77284}"/>
              </a:ext>
            </a:extLst>
          </p:cNvPr>
          <p:cNvSpPr/>
          <p:nvPr/>
        </p:nvSpPr>
        <p:spPr>
          <a:xfrm>
            <a:off x="577850" y="1963527"/>
            <a:ext cx="3667849" cy="1782973"/>
          </a:xfrm>
          <a:prstGeom prst="rect">
            <a:avLst/>
          </a:prstGeom>
          <a:solidFill>
            <a:srgbClr val="DA2037"/>
          </a:solidFill>
          <a:ln>
            <a:solidFill>
              <a:srgbClr val="DA203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090345CB-F178-58BC-98DF-0F096ADDE8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88" t="3155" r="6202" b="3732"/>
          <a:stretch/>
        </p:blipFill>
        <p:spPr>
          <a:xfrm>
            <a:off x="4540250" y="1653146"/>
            <a:ext cx="2497352" cy="2550554"/>
          </a:xfrm>
          <a:prstGeom prst="rect">
            <a:avLst/>
          </a:prstGeom>
          <a:ln w="38100">
            <a:solidFill>
              <a:srgbClr val="DA2037"/>
            </a:solidFill>
          </a:ln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B7EA2BDA-1410-31CC-9A08-717CCEB2B829}"/>
              </a:ext>
            </a:extLst>
          </p:cNvPr>
          <p:cNvSpPr txBox="1"/>
          <p:nvPr/>
        </p:nvSpPr>
        <p:spPr>
          <a:xfrm>
            <a:off x="598348" y="2115927"/>
            <a:ext cx="3657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30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Warning</a:t>
            </a:r>
            <a:r>
              <a:rPr lang="nl-NL" sz="3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</a:p>
          <a:p>
            <a:pPr algn="ctr"/>
            <a:endParaRPr lang="nl-NL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nl-NL" sz="1800" b="1" spc="99" dirty="0" err="1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very</a:t>
            </a:r>
            <a:r>
              <a:rPr lang="nl-NL" sz="1800" b="1" spc="99" dirty="0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high-</a:t>
            </a:r>
            <a:r>
              <a:rPr lang="nl-NL" sz="1800" b="1" spc="99" dirty="0" err="1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strength</a:t>
            </a:r>
            <a:r>
              <a:rPr lang="nl-NL" sz="1800" b="1" spc="99" dirty="0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ecstasy </a:t>
            </a:r>
            <a:r>
              <a:rPr lang="nl-NL" sz="1800" b="1" spc="99" dirty="0" err="1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pills</a:t>
            </a:r>
            <a:r>
              <a:rPr lang="nl-NL" sz="1800" b="1" spc="99" dirty="0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</a:t>
            </a:r>
            <a:r>
              <a:rPr lang="nl-NL" sz="1800" b="1" spc="99" dirty="0" err="1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circulation</a:t>
            </a:r>
            <a:endParaRPr lang="nl-NL" b="1" dirty="0">
              <a:solidFill>
                <a:schemeClr val="bg1"/>
              </a:solidFill>
              <a:latin typeface="Lucida Sans" panose="020B06020305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3686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910c787e-4fb6-4a2b-9563-777b5461517a}" enabled="0" method="" siteId="{910c787e-4fb6-4a2b-9563-777b5461517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</TotalTime>
  <Words>101</Words>
  <Application>Microsoft Office PowerPoint</Application>
  <PresentationFormat>Aangepast</PresentationFormat>
  <Paragraphs>11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Lucida Sans</vt:lpstr>
      <vt:lpstr>Tahoma</vt:lpstr>
      <vt:lpstr>Office Theme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Waarschuwing</dc:title>
  <dc:creator>Laura Smit Rigter</dc:creator>
  <cp:lastModifiedBy>Lavinia Stegemann</cp:lastModifiedBy>
  <cp:revision>10</cp:revision>
  <dcterms:created xsi:type="dcterms:W3CDTF">2021-04-13T09:13:00Z</dcterms:created>
  <dcterms:modified xsi:type="dcterms:W3CDTF">2023-12-08T09:51:04Z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2018-03-02T00:00:00Z</vt:filetime>
  </property>
  <property fmtid="{D5CDD505-2E9C-101B-9397-08002B2CF9AE}" pid="3" name="Creator">
    <vt:lpwstr>Adobe InDesign CC 13.0 (Macintosh)</vt:lpwstr>
  </property>
  <property fmtid="{D5CDD505-2E9C-101B-9397-08002B2CF9AE}" pid="4" name="LastSaved">
    <vt:filetime>2021-04-13T00:00:00Z</vt:filetime>
  </property>
</Properties>
</file>