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LID4096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6FC880-ED8B-4EE7-8841-7D9AC1906265}" v="1" dt="2026-01-26T10:40:23.2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3660" autoAdjust="0"/>
  </p:normalViewPr>
  <p:slideViewPr>
    <p:cSldViewPr snapToGrid="0">
      <p:cViewPr varScale="1">
        <p:scale>
          <a:sx n="69" d="100"/>
          <a:sy n="69" d="100"/>
        </p:scale>
        <p:origin x="12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edy Silva Lopes" userId="0c9e38d99f031715" providerId="LiveId" clId="{77BC8DFC-390D-422C-9985-7E026BC15B21}"/>
    <pc:docChg chg="custSel modSld">
      <pc:chgData name="Jaedy Silva Lopes" userId="0c9e38d99f031715" providerId="LiveId" clId="{77BC8DFC-390D-422C-9985-7E026BC15B21}" dt="2026-01-26T13:06:47.376" v="134" actId="20577"/>
      <pc:docMkLst>
        <pc:docMk/>
      </pc:docMkLst>
      <pc:sldChg chg="modSp mod">
        <pc:chgData name="Jaedy Silva Lopes" userId="0c9e38d99f031715" providerId="LiveId" clId="{77BC8DFC-390D-422C-9985-7E026BC15B21}" dt="2026-01-26T13:06:47.376" v="134" actId="20577"/>
        <pc:sldMkLst>
          <pc:docMk/>
          <pc:sldMk cId="2284861452" sldId="256"/>
        </pc:sldMkLst>
        <pc:spChg chg="mod">
          <ac:chgData name="Jaedy Silva Lopes" userId="0c9e38d99f031715" providerId="LiveId" clId="{77BC8DFC-390D-422C-9985-7E026BC15B21}" dt="2026-01-26T13:06:47.376" v="134" actId="20577"/>
          <ac:spMkLst>
            <pc:docMk/>
            <pc:sldMk cId="2284861452" sldId="256"/>
            <ac:spMk id="2" creationId="{0F09351E-8791-BD45-39E9-A2CB45930894}"/>
          </ac:spMkLst>
        </pc:spChg>
      </pc:sldChg>
      <pc:sldChg chg="modSp mod">
        <pc:chgData name="Jaedy Silva Lopes" userId="0c9e38d99f031715" providerId="LiveId" clId="{77BC8DFC-390D-422C-9985-7E026BC15B21}" dt="2026-01-26T10:36:47.833" v="0" actId="20577"/>
        <pc:sldMkLst>
          <pc:docMk/>
          <pc:sldMk cId="4002557778" sldId="258"/>
        </pc:sldMkLst>
        <pc:spChg chg="mod">
          <ac:chgData name="Jaedy Silva Lopes" userId="0c9e38d99f031715" providerId="LiveId" clId="{77BC8DFC-390D-422C-9985-7E026BC15B21}" dt="2026-01-26T10:36:47.833" v="0" actId="20577"/>
          <ac:spMkLst>
            <pc:docMk/>
            <pc:sldMk cId="4002557778" sldId="258"/>
            <ac:spMk id="2" creationId="{EEEC8FC0-52D8-AB23-D0F5-013E5F995E1E}"/>
          </ac:spMkLst>
        </pc:spChg>
      </pc:sldChg>
      <pc:sldChg chg="modSp mod">
        <pc:chgData name="Jaedy Silva Lopes" userId="0c9e38d99f031715" providerId="LiveId" clId="{77BC8DFC-390D-422C-9985-7E026BC15B21}" dt="2026-01-26T10:38:10.170" v="14" actId="20577"/>
        <pc:sldMkLst>
          <pc:docMk/>
          <pc:sldMk cId="3939098978" sldId="259"/>
        </pc:sldMkLst>
        <pc:spChg chg="mod">
          <ac:chgData name="Jaedy Silva Lopes" userId="0c9e38d99f031715" providerId="LiveId" clId="{77BC8DFC-390D-422C-9985-7E026BC15B21}" dt="2026-01-26T10:38:10.170" v="14" actId="20577"/>
          <ac:spMkLst>
            <pc:docMk/>
            <pc:sldMk cId="3939098978" sldId="259"/>
            <ac:spMk id="3" creationId="{1041A4A2-211E-008C-FEBF-F72AF71717C7}"/>
          </ac:spMkLst>
        </pc:spChg>
      </pc:sldChg>
      <pc:sldChg chg="modSp mod">
        <pc:chgData name="Jaedy Silva Lopes" userId="0c9e38d99f031715" providerId="LiveId" clId="{77BC8DFC-390D-422C-9985-7E026BC15B21}" dt="2026-01-26T10:42:10.434" v="67" actId="20577"/>
        <pc:sldMkLst>
          <pc:docMk/>
          <pc:sldMk cId="952999276" sldId="263"/>
        </pc:sldMkLst>
        <pc:spChg chg="mod">
          <ac:chgData name="Jaedy Silva Lopes" userId="0c9e38d99f031715" providerId="LiveId" clId="{77BC8DFC-390D-422C-9985-7E026BC15B21}" dt="2026-01-26T10:42:10.434" v="67" actId="20577"/>
          <ac:spMkLst>
            <pc:docMk/>
            <pc:sldMk cId="952999276" sldId="263"/>
            <ac:spMk id="3" creationId="{393455C7-1C60-E14E-EA83-B26626294EC7}"/>
          </ac:spMkLst>
        </pc:spChg>
      </pc:sldChg>
      <pc:sldChg chg="modSp mod">
        <pc:chgData name="Jaedy Silva Lopes" userId="0c9e38d99f031715" providerId="LiveId" clId="{77BC8DFC-390D-422C-9985-7E026BC15B21}" dt="2026-01-26T10:46:34.184" v="91" actId="20577"/>
        <pc:sldMkLst>
          <pc:docMk/>
          <pc:sldMk cId="455607958" sldId="266"/>
        </pc:sldMkLst>
        <pc:spChg chg="mod">
          <ac:chgData name="Jaedy Silva Lopes" userId="0c9e38d99f031715" providerId="LiveId" clId="{77BC8DFC-390D-422C-9985-7E026BC15B21}" dt="2026-01-26T10:46:34.184" v="91" actId="20577"/>
          <ac:spMkLst>
            <pc:docMk/>
            <pc:sldMk cId="455607958" sldId="266"/>
            <ac:spMk id="3" creationId="{22444BBD-F681-26F6-9A5C-1FB9206AE614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9AE5E7-21A6-4310-A224-1CF5A20A565D}" type="doc">
      <dgm:prSet loTypeId="urn:microsoft.com/office/officeart/2005/8/layout/chevron1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BD473A4-5604-4077-8664-71137AEF9FC9}">
      <dgm:prSet/>
      <dgm:spPr/>
      <dgm:t>
        <a:bodyPr/>
        <a:lstStyle/>
        <a:p>
          <a:r>
            <a:rPr lang="nl-NL" b="1" dirty="0"/>
            <a:t>Aanleiding;</a:t>
          </a:r>
          <a:endParaRPr lang="en-US" dirty="0"/>
        </a:p>
      </dgm:t>
    </dgm:pt>
    <dgm:pt modelId="{68C4D911-5172-464A-832C-885F7F147F5D}" type="parTrans" cxnId="{423A5126-A7F7-4F57-80B4-D6476E8967E2}">
      <dgm:prSet/>
      <dgm:spPr/>
      <dgm:t>
        <a:bodyPr/>
        <a:lstStyle/>
        <a:p>
          <a:endParaRPr lang="en-US"/>
        </a:p>
      </dgm:t>
    </dgm:pt>
    <dgm:pt modelId="{88CA0F6B-D15F-47D6-A01B-2DE54CF1A2E2}" type="sibTrans" cxnId="{423A5126-A7F7-4F57-80B4-D6476E8967E2}">
      <dgm:prSet phldrT="01" phldr="0"/>
      <dgm:spPr/>
      <dgm:t>
        <a:bodyPr/>
        <a:lstStyle/>
        <a:p>
          <a:endParaRPr lang="en-US"/>
        </a:p>
      </dgm:t>
    </dgm:pt>
    <dgm:pt modelId="{DEC7EE60-9A9F-41EC-8FD9-8E2C367449C1}">
      <dgm:prSet/>
      <dgm:spPr/>
      <dgm:t>
        <a:bodyPr/>
        <a:lstStyle/>
        <a:p>
          <a:r>
            <a:rPr lang="nl-NL"/>
            <a:t>Toenemende dreigingen </a:t>
          </a:r>
          <a:endParaRPr lang="en-US"/>
        </a:p>
      </dgm:t>
    </dgm:pt>
    <dgm:pt modelId="{0A6509B3-177C-4964-9DEB-B9C5C87B4151}" type="parTrans" cxnId="{8073C376-288F-418C-85EE-56BF6BA2B94B}">
      <dgm:prSet/>
      <dgm:spPr/>
      <dgm:t>
        <a:bodyPr/>
        <a:lstStyle/>
        <a:p>
          <a:endParaRPr lang="en-US"/>
        </a:p>
      </dgm:t>
    </dgm:pt>
    <dgm:pt modelId="{B440F546-6C66-44C4-8217-8CD927EA42E7}" type="sibTrans" cxnId="{8073C376-288F-418C-85EE-56BF6BA2B94B}">
      <dgm:prSet/>
      <dgm:spPr/>
      <dgm:t>
        <a:bodyPr/>
        <a:lstStyle/>
        <a:p>
          <a:endParaRPr lang="en-US"/>
        </a:p>
      </dgm:t>
    </dgm:pt>
    <dgm:pt modelId="{0AA5C1DA-9B9F-41BE-950F-AA5E732D3A03}">
      <dgm:prSet/>
      <dgm:spPr/>
      <dgm:t>
        <a:bodyPr/>
        <a:lstStyle/>
        <a:p>
          <a:r>
            <a:rPr lang="nl-NL"/>
            <a:t>Behoefte aan inzicht</a:t>
          </a:r>
          <a:endParaRPr lang="en-US"/>
        </a:p>
      </dgm:t>
    </dgm:pt>
    <dgm:pt modelId="{2AA911EE-3F54-4E72-9557-F5ADE2621D85}" type="parTrans" cxnId="{031FB23C-336E-44D4-A169-BC755AEB432C}">
      <dgm:prSet/>
      <dgm:spPr/>
      <dgm:t>
        <a:bodyPr/>
        <a:lstStyle/>
        <a:p>
          <a:endParaRPr lang="en-US"/>
        </a:p>
      </dgm:t>
    </dgm:pt>
    <dgm:pt modelId="{729F4D29-15CC-42B9-A057-49A89E1D4D6F}" type="sibTrans" cxnId="{031FB23C-336E-44D4-A169-BC755AEB432C}">
      <dgm:prSet/>
      <dgm:spPr/>
      <dgm:t>
        <a:bodyPr/>
        <a:lstStyle/>
        <a:p>
          <a:endParaRPr lang="en-US"/>
        </a:p>
      </dgm:t>
    </dgm:pt>
    <dgm:pt modelId="{CFA6000D-1FAD-4316-92C5-88AAB1BCA613}">
      <dgm:prSet/>
      <dgm:spPr/>
      <dgm:t>
        <a:bodyPr/>
        <a:lstStyle/>
        <a:p>
          <a:r>
            <a:rPr lang="nl-NL" dirty="0"/>
            <a:t>Platform Veilig Ondernemen</a:t>
          </a:r>
          <a:endParaRPr lang="en-US" dirty="0"/>
        </a:p>
      </dgm:t>
    </dgm:pt>
    <dgm:pt modelId="{69E3CEAA-ECB9-40A1-A4BE-52B91AE98B55}" type="parTrans" cxnId="{3CC68266-A5AF-47D9-A8A6-1516066E6108}">
      <dgm:prSet/>
      <dgm:spPr/>
      <dgm:t>
        <a:bodyPr/>
        <a:lstStyle/>
        <a:p>
          <a:endParaRPr lang="en-US"/>
        </a:p>
      </dgm:t>
    </dgm:pt>
    <dgm:pt modelId="{97718F5E-A4D6-48F1-B737-D6A27B53552E}" type="sibTrans" cxnId="{3CC68266-A5AF-47D9-A8A6-1516066E6108}">
      <dgm:prSet/>
      <dgm:spPr/>
      <dgm:t>
        <a:bodyPr/>
        <a:lstStyle/>
        <a:p>
          <a:endParaRPr lang="en-US"/>
        </a:p>
      </dgm:t>
    </dgm:pt>
    <dgm:pt modelId="{AAED66A2-1F24-4A20-AF99-8621D3B87CD0}">
      <dgm:prSet/>
      <dgm:spPr/>
      <dgm:t>
        <a:bodyPr/>
        <a:lstStyle/>
        <a:p>
          <a:r>
            <a:rPr lang="nl-NL" b="1"/>
            <a:t>Doel presentatie?</a:t>
          </a:r>
          <a:endParaRPr lang="en-US"/>
        </a:p>
      </dgm:t>
    </dgm:pt>
    <dgm:pt modelId="{AF42939A-95CD-4101-AF19-8163E7C5245B}" type="parTrans" cxnId="{7D26D328-4046-4DC2-B773-2205787DD597}">
      <dgm:prSet/>
      <dgm:spPr/>
      <dgm:t>
        <a:bodyPr/>
        <a:lstStyle/>
        <a:p>
          <a:endParaRPr lang="en-US"/>
        </a:p>
      </dgm:t>
    </dgm:pt>
    <dgm:pt modelId="{30B3042F-3744-4BFE-8CA2-EE194DF2BF9A}" type="sibTrans" cxnId="{7D26D328-4046-4DC2-B773-2205787DD597}">
      <dgm:prSet phldrT="02" phldr="0"/>
      <dgm:spPr/>
      <dgm:t>
        <a:bodyPr/>
        <a:lstStyle/>
        <a:p>
          <a:endParaRPr lang="en-US"/>
        </a:p>
      </dgm:t>
    </dgm:pt>
    <dgm:pt modelId="{DAFFC169-BAD4-4888-8288-21EABB314461}">
      <dgm:prSet/>
      <dgm:spPr/>
      <dgm:t>
        <a:bodyPr/>
        <a:lstStyle/>
        <a:p>
          <a:r>
            <a:rPr lang="nl-NL"/>
            <a:t>Inzicht geven in veiligheidsrisico’s</a:t>
          </a:r>
          <a:endParaRPr lang="en-US"/>
        </a:p>
      </dgm:t>
    </dgm:pt>
    <dgm:pt modelId="{76D72D7A-4217-4D51-8E98-85423C1EBC91}" type="parTrans" cxnId="{D297E9A7-5991-4659-AC02-1FC6B2E99EC5}">
      <dgm:prSet/>
      <dgm:spPr/>
      <dgm:t>
        <a:bodyPr/>
        <a:lstStyle/>
        <a:p>
          <a:endParaRPr lang="en-US"/>
        </a:p>
      </dgm:t>
    </dgm:pt>
    <dgm:pt modelId="{F18DFA8F-A4D1-4CE0-AC76-6D8E3169D252}" type="sibTrans" cxnId="{D297E9A7-5991-4659-AC02-1FC6B2E99EC5}">
      <dgm:prSet/>
      <dgm:spPr/>
      <dgm:t>
        <a:bodyPr/>
        <a:lstStyle/>
        <a:p>
          <a:endParaRPr lang="en-US"/>
        </a:p>
      </dgm:t>
    </dgm:pt>
    <dgm:pt modelId="{DFEF2295-5730-427F-8B87-3D617A83BBA8}">
      <dgm:prSet/>
      <dgm:spPr/>
      <dgm:t>
        <a:bodyPr/>
        <a:lstStyle/>
        <a:p>
          <a:r>
            <a:rPr lang="nl-NL"/>
            <a:t>Toelichten van aanbevelingen</a:t>
          </a:r>
          <a:endParaRPr lang="en-US"/>
        </a:p>
      </dgm:t>
    </dgm:pt>
    <dgm:pt modelId="{F59FA31D-5A77-401F-A364-EC3783B52CBF}" type="parTrans" cxnId="{B307E5BC-55DA-4E34-84DD-E8795809C1EF}">
      <dgm:prSet/>
      <dgm:spPr/>
      <dgm:t>
        <a:bodyPr/>
        <a:lstStyle/>
        <a:p>
          <a:endParaRPr lang="en-US"/>
        </a:p>
      </dgm:t>
    </dgm:pt>
    <dgm:pt modelId="{B06CF468-73EB-4DFA-AA7D-DC6F9AD03534}" type="sibTrans" cxnId="{B307E5BC-55DA-4E34-84DD-E8795809C1EF}">
      <dgm:prSet/>
      <dgm:spPr/>
      <dgm:t>
        <a:bodyPr/>
        <a:lstStyle/>
        <a:p>
          <a:endParaRPr lang="en-US"/>
        </a:p>
      </dgm:t>
    </dgm:pt>
    <dgm:pt modelId="{74A9D343-804A-45A5-A29F-846A4B1D5006}" type="pres">
      <dgm:prSet presAssocID="{759AE5E7-21A6-4310-A224-1CF5A20A565D}" presName="Name0" presStyleCnt="0">
        <dgm:presLayoutVars>
          <dgm:dir/>
          <dgm:animLvl val="lvl"/>
          <dgm:resizeHandles val="exact"/>
        </dgm:presLayoutVars>
      </dgm:prSet>
      <dgm:spPr/>
    </dgm:pt>
    <dgm:pt modelId="{BBD42F18-4364-4397-8921-9E7A79F18BCE}" type="pres">
      <dgm:prSet presAssocID="{CBD473A4-5604-4077-8664-71137AEF9FC9}" presName="composite" presStyleCnt="0"/>
      <dgm:spPr/>
    </dgm:pt>
    <dgm:pt modelId="{35FDC14A-631C-4DD9-8833-832068223FA5}" type="pres">
      <dgm:prSet presAssocID="{CBD473A4-5604-4077-8664-71137AEF9FC9}" presName="parTx" presStyleLbl="node1" presStyleIdx="0" presStyleCnt="2">
        <dgm:presLayoutVars>
          <dgm:chMax val="0"/>
          <dgm:chPref val="0"/>
          <dgm:bulletEnabled val="1"/>
        </dgm:presLayoutVars>
      </dgm:prSet>
      <dgm:spPr/>
    </dgm:pt>
    <dgm:pt modelId="{2B624C0A-ACB8-4EBE-B93E-696C9B3C8F11}" type="pres">
      <dgm:prSet presAssocID="{CBD473A4-5604-4077-8664-71137AEF9FC9}" presName="desTx" presStyleLbl="revTx" presStyleIdx="0" presStyleCnt="2">
        <dgm:presLayoutVars>
          <dgm:bulletEnabled val="1"/>
        </dgm:presLayoutVars>
      </dgm:prSet>
      <dgm:spPr/>
    </dgm:pt>
    <dgm:pt modelId="{D88BA533-59A5-475E-8DA0-720A775FE52F}" type="pres">
      <dgm:prSet presAssocID="{88CA0F6B-D15F-47D6-A01B-2DE54CF1A2E2}" presName="space" presStyleCnt="0"/>
      <dgm:spPr/>
    </dgm:pt>
    <dgm:pt modelId="{6011BFB9-E307-4B4D-8807-78F21EB6475C}" type="pres">
      <dgm:prSet presAssocID="{AAED66A2-1F24-4A20-AF99-8621D3B87CD0}" presName="composite" presStyleCnt="0"/>
      <dgm:spPr/>
    </dgm:pt>
    <dgm:pt modelId="{2ED010AC-FF95-4A83-A6EF-1A93EC6EEF27}" type="pres">
      <dgm:prSet presAssocID="{AAED66A2-1F24-4A20-AF99-8621D3B87CD0}" presName="parTx" presStyleLbl="node1" presStyleIdx="1" presStyleCnt="2">
        <dgm:presLayoutVars>
          <dgm:chMax val="0"/>
          <dgm:chPref val="0"/>
          <dgm:bulletEnabled val="1"/>
        </dgm:presLayoutVars>
      </dgm:prSet>
      <dgm:spPr/>
    </dgm:pt>
    <dgm:pt modelId="{224340B4-D1B6-435A-8534-38928F8C0353}" type="pres">
      <dgm:prSet presAssocID="{AAED66A2-1F24-4A20-AF99-8621D3B87CD0}" presName="desTx" presStyleLbl="revTx" presStyleIdx="1" presStyleCnt="2">
        <dgm:presLayoutVars>
          <dgm:bulletEnabled val="1"/>
        </dgm:presLayoutVars>
      </dgm:prSet>
      <dgm:spPr/>
    </dgm:pt>
  </dgm:ptLst>
  <dgm:cxnLst>
    <dgm:cxn modelId="{423A5126-A7F7-4F57-80B4-D6476E8967E2}" srcId="{759AE5E7-21A6-4310-A224-1CF5A20A565D}" destId="{CBD473A4-5604-4077-8664-71137AEF9FC9}" srcOrd="0" destOrd="0" parTransId="{68C4D911-5172-464A-832C-885F7F147F5D}" sibTransId="{88CA0F6B-D15F-47D6-A01B-2DE54CF1A2E2}"/>
    <dgm:cxn modelId="{7D26D328-4046-4DC2-B773-2205787DD597}" srcId="{759AE5E7-21A6-4310-A224-1CF5A20A565D}" destId="{AAED66A2-1F24-4A20-AF99-8621D3B87CD0}" srcOrd="1" destOrd="0" parTransId="{AF42939A-95CD-4101-AF19-8163E7C5245B}" sibTransId="{30B3042F-3744-4BFE-8CA2-EE194DF2BF9A}"/>
    <dgm:cxn modelId="{F5C49930-ED8F-4AE3-B3EA-FF3F387ADD7D}" type="presOf" srcId="{759AE5E7-21A6-4310-A224-1CF5A20A565D}" destId="{74A9D343-804A-45A5-A29F-846A4B1D5006}" srcOrd="0" destOrd="0" presId="urn:microsoft.com/office/officeart/2005/8/layout/chevron1"/>
    <dgm:cxn modelId="{031FB23C-336E-44D4-A169-BC755AEB432C}" srcId="{CBD473A4-5604-4077-8664-71137AEF9FC9}" destId="{0AA5C1DA-9B9F-41BE-950F-AA5E732D3A03}" srcOrd="1" destOrd="0" parTransId="{2AA911EE-3F54-4E72-9557-F5ADE2621D85}" sibTransId="{729F4D29-15CC-42B9-A057-49A89E1D4D6F}"/>
    <dgm:cxn modelId="{C5D88B5B-0570-402D-AC15-A08B47F043C5}" type="presOf" srcId="{DAFFC169-BAD4-4888-8288-21EABB314461}" destId="{224340B4-D1B6-435A-8534-38928F8C0353}" srcOrd="0" destOrd="0" presId="urn:microsoft.com/office/officeart/2005/8/layout/chevron1"/>
    <dgm:cxn modelId="{02893E5D-49DF-427B-BC87-CE1188A24105}" type="presOf" srcId="{AAED66A2-1F24-4A20-AF99-8621D3B87CD0}" destId="{2ED010AC-FF95-4A83-A6EF-1A93EC6EEF27}" srcOrd="0" destOrd="0" presId="urn:microsoft.com/office/officeart/2005/8/layout/chevron1"/>
    <dgm:cxn modelId="{3CC68266-A5AF-47D9-A8A6-1516066E6108}" srcId="{CBD473A4-5604-4077-8664-71137AEF9FC9}" destId="{CFA6000D-1FAD-4316-92C5-88AAB1BCA613}" srcOrd="2" destOrd="0" parTransId="{69E3CEAA-ECB9-40A1-A4BE-52B91AE98B55}" sibTransId="{97718F5E-A4D6-48F1-B737-D6A27B53552E}"/>
    <dgm:cxn modelId="{8073C376-288F-418C-85EE-56BF6BA2B94B}" srcId="{CBD473A4-5604-4077-8664-71137AEF9FC9}" destId="{DEC7EE60-9A9F-41EC-8FD9-8E2C367449C1}" srcOrd="0" destOrd="0" parTransId="{0A6509B3-177C-4964-9DEB-B9C5C87B4151}" sibTransId="{B440F546-6C66-44C4-8217-8CD927EA42E7}"/>
    <dgm:cxn modelId="{B1668084-09E4-4AB1-B529-427319FB50A6}" type="presOf" srcId="{DEC7EE60-9A9F-41EC-8FD9-8E2C367449C1}" destId="{2B624C0A-ACB8-4EBE-B93E-696C9B3C8F11}" srcOrd="0" destOrd="0" presId="urn:microsoft.com/office/officeart/2005/8/layout/chevron1"/>
    <dgm:cxn modelId="{D297E9A7-5991-4659-AC02-1FC6B2E99EC5}" srcId="{AAED66A2-1F24-4A20-AF99-8621D3B87CD0}" destId="{DAFFC169-BAD4-4888-8288-21EABB314461}" srcOrd="0" destOrd="0" parTransId="{76D72D7A-4217-4D51-8E98-85423C1EBC91}" sibTransId="{F18DFA8F-A4D1-4CE0-AC76-6D8E3169D252}"/>
    <dgm:cxn modelId="{6B3FFBB1-385F-43FA-8FFA-1E1FA6AB0CAC}" type="presOf" srcId="{CBD473A4-5604-4077-8664-71137AEF9FC9}" destId="{35FDC14A-631C-4DD9-8833-832068223FA5}" srcOrd="0" destOrd="0" presId="urn:microsoft.com/office/officeart/2005/8/layout/chevron1"/>
    <dgm:cxn modelId="{8CAC7DB4-2BB6-4704-854C-E876A2487198}" type="presOf" srcId="{CFA6000D-1FAD-4316-92C5-88AAB1BCA613}" destId="{2B624C0A-ACB8-4EBE-B93E-696C9B3C8F11}" srcOrd="0" destOrd="2" presId="urn:microsoft.com/office/officeart/2005/8/layout/chevron1"/>
    <dgm:cxn modelId="{B307E5BC-55DA-4E34-84DD-E8795809C1EF}" srcId="{AAED66A2-1F24-4A20-AF99-8621D3B87CD0}" destId="{DFEF2295-5730-427F-8B87-3D617A83BBA8}" srcOrd="1" destOrd="0" parTransId="{F59FA31D-5A77-401F-A364-EC3783B52CBF}" sibTransId="{B06CF468-73EB-4DFA-AA7D-DC6F9AD03534}"/>
    <dgm:cxn modelId="{8ACF82C9-A908-4575-A4EF-ED36D1C54C03}" type="presOf" srcId="{DFEF2295-5730-427F-8B87-3D617A83BBA8}" destId="{224340B4-D1B6-435A-8534-38928F8C0353}" srcOrd="0" destOrd="1" presId="urn:microsoft.com/office/officeart/2005/8/layout/chevron1"/>
    <dgm:cxn modelId="{625014CF-2127-4F2B-B0C4-011515BD693B}" type="presOf" srcId="{0AA5C1DA-9B9F-41BE-950F-AA5E732D3A03}" destId="{2B624C0A-ACB8-4EBE-B93E-696C9B3C8F11}" srcOrd="0" destOrd="1" presId="urn:microsoft.com/office/officeart/2005/8/layout/chevron1"/>
    <dgm:cxn modelId="{51276A68-B147-4330-BCA7-9FF500937FC5}" type="presParOf" srcId="{74A9D343-804A-45A5-A29F-846A4B1D5006}" destId="{BBD42F18-4364-4397-8921-9E7A79F18BCE}" srcOrd="0" destOrd="0" presId="urn:microsoft.com/office/officeart/2005/8/layout/chevron1"/>
    <dgm:cxn modelId="{C1E302E5-8870-4BE0-8591-751C578966D8}" type="presParOf" srcId="{BBD42F18-4364-4397-8921-9E7A79F18BCE}" destId="{35FDC14A-631C-4DD9-8833-832068223FA5}" srcOrd="0" destOrd="0" presId="urn:microsoft.com/office/officeart/2005/8/layout/chevron1"/>
    <dgm:cxn modelId="{5E9B9E1C-6751-41BE-855E-FD7159C43779}" type="presParOf" srcId="{BBD42F18-4364-4397-8921-9E7A79F18BCE}" destId="{2B624C0A-ACB8-4EBE-B93E-696C9B3C8F11}" srcOrd="1" destOrd="0" presId="urn:microsoft.com/office/officeart/2005/8/layout/chevron1"/>
    <dgm:cxn modelId="{6FDE5EBB-AC11-4912-AC0E-B063ED453138}" type="presParOf" srcId="{74A9D343-804A-45A5-A29F-846A4B1D5006}" destId="{D88BA533-59A5-475E-8DA0-720A775FE52F}" srcOrd="1" destOrd="0" presId="urn:microsoft.com/office/officeart/2005/8/layout/chevron1"/>
    <dgm:cxn modelId="{DA7009F8-902A-4D8F-8063-7ECDA18C212A}" type="presParOf" srcId="{74A9D343-804A-45A5-A29F-846A4B1D5006}" destId="{6011BFB9-E307-4B4D-8807-78F21EB6475C}" srcOrd="2" destOrd="0" presId="urn:microsoft.com/office/officeart/2005/8/layout/chevron1"/>
    <dgm:cxn modelId="{4D4E7AC3-886F-487D-8A35-2FCBE94E959A}" type="presParOf" srcId="{6011BFB9-E307-4B4D-8807-78F21EB6475C}" destId="{2ED010AC-FF95-4A83-A6EF-1A93EC6EEF27}" srcOrd="0" destOrd="0" presId="urn:microsoft.com/office/officeart/2005/8/layout/chevron1"/>
    <dgm:cxn modelId="{E7F914FF-66D3-4A3D-BC40-2C8B09504B07}" type="presParOf" srcId="{6011BFB9-E307-4B4D-8807-78F21EB6475C}" destId="{224340B4-D1B6-435A-8534-38928F8C0353}" srcOrd="1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35C09D-CC6A-45B0-AAEE-3954B6AB040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9352092-E8D9-4F21-B73B-C8FF13B50AD6}">
      <dgm:prSet/>
      <dgm:spPr/>
      <dgm:t>
        <a:bodyPr/>
        <a:lstStyle/>
        <a:p>
          <a:r>
            <a:rPr lang="nl-NL" b="1"/>
            <a:t>Vijf strategische pijlers</a:t>
          </a:r>
          <a:endParaRPr lang="en-US"/>
        </a:p>
      </dgm:t>
    </dgm:pt>
    <dgm:pt modelId="{6ACFDEC4-DDAA-4EA2-8C82-3E533CEB4B05}" type="parTrans" cxnId="{8DD2E98D-5D63-4447-9589-368C552C26EA}">
      <dgm:prSet/>
      <dgm:spPr/>
      <dgm:t>
        <a:bodyPr/>
        <a:lstStyle/>
        <a:p>
          <a:endParaRPr lang="en-US"/>
        </a:p>
      </dgm:t>
    </dgm:pt>
    <dgm:pt modelId="{C530B6C4-3203-4C48-BE82-C3A527B06DF7}" type="sibTrans" cxnId="{8DD2E98D-5D63-4447-9589-368C552C26EA}">
      <dgm:prSet/>
      <dgm:spPr/>
      <dgm:t>
        <a:bodyPr/>
        <a:lstStyle/>
        <a:p>
          <a:endParaRPr lang="en-US"/>
        </a:p>
      </dgm:t>
    </dgm:pt>
    <dgm:pt modelId="{51F9F35E-2D42-4140-A4BF-A37A3DFB8BD5}">
      <dgm:prSet/>
      <dgm:spPr/>
      <dgm:t>
        <a:bodyPr/>
        <a:lstStyle/>
        <a:p>
          <a:pPr>
            <a:buFont typeface="+mj-lt"/>
            <a:buAutoNum type="arabicPeriod"/>
          </a:pPr>
          <a:r>
            <a:rPr lang="nl-NL" dirty="0"/>
            <a:t>Digitale beveiliging en integratie</a:t>
          </a:r>
          <a:endParaRPr lang="en-US" dirty="0"/>
        </a:p>
      </dgm:t>
    </dgm:pt>
    <dgm:pt modelId="{BF697C3F-A5F4-48EF-8B24-BEF804776D7A}" type="parTrans" cxnId="{E227A254-9919-41CC-B517-64C2A87CDCDF}">
      <dgm:prSet/>
      <dgm:spPr/>
      <dgm:t>
        <a:bodyPr/>
        <a:lstStyle/>
        <a:p>
          <a:endParaRPr lang="en-US"/>
        </a:p>
      </dgm:t>
    </dgm:pt>
    <dgm:pt modelId="{695BEE0C-1948-4794-BC0B-BB6ABEE72C13}" type="sibTrans" cxnId="{E227A254-9919-41CC-B517-64C2A87CDCDF}">
      <dgm:prSet/>
      <dgm:spPr/>
      <dgm:t>
        <a:bodyPr/>
        <a:lstStyle/>
        <a:p>
          <a:endParaRPr lang="en-US"/>
        </a:p>
      </dgm:t>
    </dgm:pt>
    <dgm:pt modelId="{E8534B65-A6C7-496A-9EC6-6BD1E03973DC}">
      <dgm:prSet/>
      <dgm:spPr/>
      <dgm:t>
        <a:bodyPr/>
        <a:lstStyle/>
        <a:p>
          <a:pPr>
            <a:buFont typeface="+mj-lt"/>
            <a:buAutoNum type="arabicPeriod"/>
          </a:pPr>
          <a:r>
            <a:rPr lang="nl-NL" dirty="0"/>
            <a:t>Structurele training en bewustwording</a:t>
          </a:r>
          <a:endParaRPr lang="en-US" dirty="0"/>
        </a:p>
      </dgm:t>
    </dgm:pt>
    <dgm:pt modelId="{30409303-BB2A-492B-9039-C8274C69CA7F}" type="parTrans" cxnId="{6C30238C-908F-4AA2-9845-430CA11E75AF}">
      <dgm:prSet/>
      <dgm:spPr/>
      <dgm:t>
        <a:bodyPr/>
        <a:lstStyle/>
        <a:p>
          <a:endParaRPr lang="en-US"/>
        </a:p>
      </dgm:t>
    </dgm:pt>
    <dgm:pt modelId="{B69FAF18-2E57-45B5-AFA9-F26BC6CA6F12}" type="sibTrans" cxnId="{6C30238C-908F-4AA2-9845-430CA11E75AF}">
      <dgm:prSet/>
      <dgm:spPr/>
      <dgm:t>
        <a:bodyPr/>
        <a:lstStyle/>
        <a:p>
          <a:endParaRPr lang="en-US"/>
        </a:p>
      </dgm:t>
    </dgm:pt>
    <dgm:pt modelId="{678260DB-9C37-4D45-B06A-3AE75D760D6D}">
      <dgm:prSet/>
      <dgm:spPr/>
      <dgm:t>
        <a:bodyPr/>
        <a:lstStyle/>
        <a:p>
          <a:pPr>
            <a:buFont typeface="+mj-lt"/>
            <a:buAutoNum type="arabicPeriod"/>
          </a:pPr>
          <a:r>
            <a:rPr lang="nl-NL" dirty="0"/>
            <a:t>Versterking van interne procedures</a:t>
          </a:r>
          <a:endParaRPr lang="en-US" dirty="0"/>
        </a:p>
      </dgm:t>
    </dgm:pt>
    <dgm:pt modelId="{41D03492-1270-4699-ABD0-2A9D1B2253FE}" type="parTrans" cxnId="{6B34B0B3-8727-4F5F-8C62-F4777BB7458C}">
      <dgm:prSet/>
      <dgm:spPr/>
      <dgm:t>
        <a:bodyPr/>
        <a:lstStyle/>
        <a:p>
          <a:endParaRPr lang="en-US"/>
        </a:p>
      </dgm:t>
    </dgm:pt>
    <dgm:pt modelId="{6C05573B-DB3F-4579-97B5-AFDAB5B641D3}" type="sibTrans" cxnId="{6B34B0B3-8727-4F5F-8C62-F4777BB7458C}">
      <dgm:prSet/>
      <dgm:spPr/>
      <dgm:t>
        <a:bodyPr/>
        <a:lstStyle/>
        <a:p>
          <a:endParaRPr lang="en-US"/>
        </a:p>
      </dgm:t>
    </dgm:pt>
    <dgm:pt modelId="{82A49D98-4739-4C5D-813A-A0FFC341AD78}">
      <dgm:prSet/>
      <dgm:spPr/>
      <dgm:t>
        <a:bodyPr/>
        <a:lstStyle/>
        <a:p>
          <a:pPr>
            <a:buFont typeface="+mj-lt"/>
            <a:buAutoNum type="arabicPeriod"/>
          </a:pPr>
          <a:r>
            <a:rPr lang="nl-NL" dirty="0"/>
            <a:t>Actieve externe samenwerking</a:t>
          </a:r>
          <a:endParaRPr lang="en-US" dirty="0"/>
        </a:p>
      </dgm:t>
    </dgm:pt>
    <dgm:pt modelId="{6578BDB7-F9EF-41C3-8B3A-64624F8E56D8}" type="parTrans" cxnId="{0179FAFF-B49B-4235-9EBE-367937190431}">
      <dgm:prSet/>
      <dgm:spPr/>
      <dgm:t>
        <a:bodyPr/>
        <a:lstStyle/>
        <a:p>
          <a:endParaRPr lang="en-US"/>
        </a:p>
      </dgm:t>
    </dgm:pt>
    <dgm:pt modelId="{B5CC196F-470D-43A6-8B8D-2D7AC410A72C}" type="sibTrans" cxnId="{0179FAFF-B49B-4235-9EBE-367937190431}">
      <dgm:prSet/>
      <dgm:spPr/>
      <dgm:t>
        <a:bodyPr/>
        <a:lstStyle/>
        <a:p>
          <a:endParaRPr lang="en-US"/>
        </a:p>
      </dgm:t>
    </dgm:pt>
    <dgm:pt modelId="{6B2938B6-EA44-4AD5-A626-FEEE0240B6BD}">
      <dgm:prSet/>
      <dgm:spPr/>
      <dgm:t>
        <a:bodyPr/>
        <a:lstStyle/>
        <a:p>
          <a:pPr>
            <a:buFont typeface="+mj-lt"/>
            <a:buAutoNum type="arabicPeriod"/>
          </a:pPr>
          <a:r>
            <a:rPr lang="nl-NL" dirty="0"/>
            <a:t>Ontwikkeling van veiligheidscultuur</a:t>
          </a:r>
          <a:endParaRPr lang="en-US" dirty="0"/>
        </a:p>
      </dgm:t>
    </dgm:pt>
    <dgm:pt modelId="{51621089-1401-4F3B-B57D-CA899877C14D}" type="parTrans" cxnId="{A5702756-A389-4D79-94A0-2FFE0837681C}">
      <dgm:prSet/>
      <dgm:spPr/>
      <dgm:t>
        <a:bodyPr/>
        <a:lstStyle/>
        <a:p>
          <a:endParaRPr lang="en-US"/>
        </a:p>
      </dgm:t>
    </dgm:pt>
    <dgm:pt modelId="{86EC2914-E19C-4098-B081-9E3A6B7C9CBF}" type="sibTrans" cxnId="{A5702756-A389-4D79-94A0-2FFE0837681C}">
      <dgm:prSet/>
      <dgm:spPr/>
      <dgm:t>
        <a:bodyPr/>
        <a:lstStyle/>
        <a:p>
          <a:endParaRPr lang="en-US"/>
        </a:p>
      </dgm:t>
    </dgm:pt>
    <dgm:pt modelId="{A6657DA1-7648-47D0-93A0-33AA21CEDBA7}" type="pres">
      <dgm:prSet presAssocID="{D835C09D-CC6A-45B0-AAEE-3954B6AB0403}" presName="linear" presStyleCnt="0">
        <dgm:presLayoutVars>
          <dgm:dir/>
          <dgm:animLvl val="lvl"/>
          <dgm:resizeHandles val="exact"/>
        </dgm:presLayoutVars>
      </dgm:prSet>
      <dgm:spPr/>
    </dgm:pt>
    <dgm:pt modelId="{D040E711-ABAF-4D9B-98A1-509133CD17BB}" type="pres">
      <dgm:prSet presAssocID="{19352092-E8D9-4F21-B73B-C8FF13B50AD6}" presName="parentLin" presStyleCnt="0"/>
      <dgm:spPr/>
    </dgm:pt>
    <dgm:pt modelId="{E8651D47-F148-420A-AABE-529F5EA1383C}" type="pres">
      <dgm:prSet presAssocID="{19352092-E8D9-4F21-B73B-C8FF13B50AD6}" presName="parentLeftMargin" presStyleLbl="node1" presStyleIdx="0" presStyleCnt="1"/>
      <dgm:spPr/>
    </dgm:pt>
    <dgm:pt modelId="{78629D50-C514-484E-A270-5B4194B9E135}" type="pres">
      <dgm:prSet presAssocID="{19352092-E8D9-4F21-B73B-C8FF13B50AD6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A9B207EB-629B-49CF-8D67-A314BF2A99F5}" type="pres">
      <dgm:prSet presAssocID="{19352092-E8D9-4F21-B73B-C8FF13B50AD6}" presName="negativeSpace" presStyleCnt="0"/>
      <dgm:spPr/>
    </dgm:pt>
    <dgm:pt modelId="{B8A2E7CA-18FF-4DEC-9148-80C4190B150D}" type="pres">
      <dgm:prSet presAssocID="{19352092-E8D9-4F21-B73B-C8FF13B50AD6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ACAF9F69-7328-4764-A968-F11ECEEC5362}" type="presOf" srcId="{678260DB-9C37-4D45-B06A-3AE75D760D6D}" destId="{B8A2E7CA-18FF-4DEC-9148-80C4190B150D}" srcOrd="0" destOrd="2" presId="urn:microsoft.com/office/officeart/2005/8/layout/list1"/>
    <dgm:cxn modelId="{0A71564B-B322-4177-BD8F-EE14704864BE}" type="presOf" srcId="{51F9F35E-2D42-4140-A4BF-A37A3DFB8BD5}" destId="{B8A2E7CA-18FF-4DEC-9148-80C4190B150D}" srcOrd="0" destOrd="0" presId="urn:microsoft.com/office/officeart/2005/8/layout/list1"/>
    <dgm:cxn modelId="{35869D74-C656-488A-9745-368FC9E16292}" type="presOf" srcId="{19352092-E8D9-4F21-B73B-C8FF13B50AD6}" destId="{E8651D47-F148-420A-AABE-529F5EA1383C}" srcOrd="0" destOrd="0" presId="urn:microsoft.com/office/officeart/2005/8/layout/list1"/>
    <dgm:cxn modelId="{E227A254-9919-41CC-B517-64C2A87CDCDF}" srcId="{19352092-E8D9-4F21-B73B-C8FF13B50AD6}" destId="{51F9F35E-2D42-4140-A4BF-A37A3DFB8BD5}" srcOrd="0" destOrd="0" parTransId="{BF697C3F-A5F4-48EF-8B24-BEF804776D7A}" sibTransId="{695BEE0C-1948-4794-BC0B-BB6ABEE72C13}"/>
    <dgm:cxn modelId="{332D1D56-E47B-4189-B44C-9D05E38BA20D}" type="presOf" srcId="{19352092-E8D9-4F21-B73B-C8FF13B50AD6}" destId="{78629D50-C514-484E-A270-5B4194B9E135}" srcOrd="1" destOrd="0" presId="urn:microsoft.com/office/officeart/2005/8/layout/list1"/>
    <dgm:cxn modelId="{A5702756-A389-4D79-94A0-2FFE0837681C}" srcId="{19352092-E8D9-4F21-B73B-C8FF13B50AD6}" destId="{6B2938B6-EA44-4AD5-A626-FEEE0240B6BD}" srcOrd="4" destOrd="0" parTransId="{51621089-1401-4F3B-B57D-CA899877C14D}" sibTransId="{86EC2914-E19C-4098-B081-9E3A6B7C9CBF}"/>
    <dgm:cxn modelId="{5084FC7C-41C0-4845-B077-D7053037C6BB}" type="presOf" srcId="{6B2938B6-EA44-4AD5-A626-FEEE0240B6BD}" destId="{B8A2E7CA-18FF-4DEC-9148-80C4190B150D}" srcOrd="0" destOrd="4" presId="urn:microsoft.com/office/officeart/2005/8/layout/list1"/>
    <dgm:cxn modelId="{4493D483-C56A-4DF0-B99D-EB66386C32F7}" type="presOf" srcId="{82A49D98-4739-4C5D-813A-A0FFC341AD78}" destId="{B8A2E7CA-18FF-4DEC-9148-80C4190B150D}" srcOrd="0" destOrd="3" presId="urn:microsoft.com/office/officeart/2005/8/layout/list1"/>
    <dgm:cxn modelId="{6C30238C-908F-4AA2-9845-430CA11E75AF}" srcId="{19352092-E8D9-4F21-B73B-C8FF13B50AD6}" destId="{E8534B65-A6C7-496A-9EC6-6BD1E03973DC}" srcOrd="1" destOrd="0" parTransId="{30409303-BB2A-492B-9039-C8274C69CA7F}" sibTransId="{B69FAF18-2E57-45B5-AFA9-F26BC6CA6F12}"/>
    <dgm:cxn modelId="{8DD2E98D-5D63-4447-9589-368C552C26EA}" srcId="{D835C09D-CC6A-45B0-AAEE-3954B6AB0403}" destId="{19352092-E8D9-4F21-B73B-C8FF13B50AD6}" srcOrd="0" destOrd="0" parTransId="{6ACFDEC4-DDAA-4EA2-8C82-3E533CEB4B05}" sibTransId="{C530B6C4-3203-4C48-BE82-C3A527B06DF7}"/>
    <dgm:cxn modelId="{6D2A5D90-7B5D-4380-95DB-D22D70599B34}" type="presOf" srcId="{D835C09D-CC6A-45B0-AAEE-3954B6AB0403}" destId="{A6657DA1-7648-47D0-93A0-33AA21CEDBA7}" srcOrd="0" destOrd="0" presId="urn:microsoft.com/office/officeart/2005/8/layout/list1"/>
    <dgm:cxn modelId="{DCF936A6-26A2-4F87-95F6-F6653C00E586}" type="presOf" srcId="{E8534B65-A6C7-496A-9EC6-6BD1E03973DC}" destId="{B8A2E7CA-18FF-4DEC-9148-80C4190B150D}" srcOrd="0" destOrd="1" presId="urn:microsoft.com/office/officeart/2005/8/layout/list1"/>
    <dgm:cxn modelId="{6B34B0B3-8727-4F5F-8C62-F4777BB7458C}" srcId="{19352092-E8D9-4F21-B73B-C8FF13B50AD6}" destId="{678260DB-9C37-4D45-B06A-3AE75D760D6D}" srcOrd="2" destOrd="0" parTransId="{41D03492-1270-4699-ABD0-2A9D1B2253FE}" sibTransId="{6C05573B-DB3F-4579-97B5-AFDAB5B641D3}"/>
    <dgm:cxn modelId="{0179FAFF-B49B-4235-9EBE-367937190431}" srcId="{19352092-E8D9-4F21-B73B-C8FF13B50AD6}" destId="{82A49D98-4739-4C5D-813A-A0FFC341AD78}" srcOrd="3" destOrd="0" parTransId="{6578BDB7-F9EF-41C3-8B3A-64624F8E56D8}" sibTransId="{B5CC196F-470D-43A6-8B8D-2D7AC410A72C}"/>
    <dgm:cxn modelId="{212EF78D-913F-4680-8ACF-7C91F9E2D2C5}" type="presParOf" srcId="{A6657DA1-7648-47D0-93A0-33AA21CEDBA7}" destId="{D040E711-ABAF-4D9B-98A1-509133CD17BB}" srcOrd="0" destOrd="0" presId="urn:microsoft.com/office/officeart/2005/8/layout/list1"/>
    <dgm:cxn modelId="{255FE783-5881-4C56-A756-D79EF9ED27CC}" type="presParOf" srcId="{D040E711-ABAF-4D9B-98A1-509133CD17BB}" destId="{E8651D47-F148-420A-AABE-529F5EA1383C}" srcOrd="0" destOrd="0" presId="urn:microsoft.com/office/officeart/2005/8/layout/list1"/>
    <dgm:cxn modelId="{AC2A8449-5383-4663-BD76-89FF1F94EB22}" type="presParOf" srcId="{D040E711-ABAF-4D9B-98A1-509133CD17BB}" destId="{78629D50-C514-484E-A270-5B4194B9E135}" srcOrd="1" destOrd="0" presId="urn:microsoft.com/office/officeart/2005/8/layout/list1"/>
    <dgm:cxn modelId="{74382488-D353-4238-A900-2B5D4F7EF2F1}" type="presParOf" srcId="{A6657DA1-7648-47D0-93A0-33AA21CEDBA7}" destId="{A9B207EB-629B-49CF-8D67-A314BF2A99F5}" srcOrd="1" destOrd="0" presId="urn:microsoft.com/office/officeart/2005/8/layout/list1"/>
    <dgm:cxn modelId="{B3F348E6-3A6C-4C0E-8FCF-32D34A64D15C}" type="presParOf" srcId="{A6657DA1-7648-47D0-93A0-33AA21CEDBA7}" destId="{B8A2E7CA-18FF-4DEC-9148-80C4190B150D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592E138-2DFD-45F1-9B19-92399641CBB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382E8FC-0FA5-4453-9564-90D2059E1E79}">
      <dgm:prSet/>
      <dgm:spPr/>
      <dgm:t>
        <a:bodyPr/>
        <a:lstStyle/>
        <a:p>
          <a:r>
            <a:rPr lang="nl-NL" b="1"/>
            <a:t>Huidige stand van zaken</a:t>
          </a:r>
          <a:endParaRPr lang="en-US"/>
        </a:p>
      </dgm:t>
    </dgm:pt>
    <dgm:pt modelId="{973E4FA5-2F42-447E-B7A8-8EACDDA05D51}" type="parTrans" cxnId="{918EA5EC-8B1D-490F-8681-7157ED8C262B}">
      <dgm:prSet/>
      <dgm:spPr/>
      <dgm:t>
        <a:bodyPr/>
        <a:lstStyle/>
        <a:p>
          <a:endParaRPr lang="en-US"/>
        </a:p>
      </dgm:t>
    </dgm:pt>
    <dgm:pt modelId="{C9F71CB8-0262-452F-BF56-8E08C37A4583}" type="sibTrans" cxnId="{918EA5EC-8B1D-490F-8681-7157ED8C262B}">
      <dgm:prSet/>
      <dgm:spPr/>
      <dgm:t>
        <a:bodyPr/>
        <a:lstStyle/>
        <a:p>
          <a:endParaRPr lang="en-US"/>
        </a:p>
      </dgm:t>
    </dgm:pt>
    <dgm:pt modelId="{2B111A35-A9AC-419C-B7EE-830EF88781CB}">
      <dgm:prSet/>
      <dgm:spPr/>
      <dgm:t>
        <a:bodyPr/>
        <a:lstStyle/>
        <a:p>
          <a:r>
            <a:rPr lang="nl-NL"/>
            <a:t>Training vaak situatie gebonden</a:t>
          </a:r>
          <a:endParaRPr lang="en-US"/>
        </a:p>
      </dgm:t>
    </dgm:pt>
    <dgm:pt modelId="{080EBAC6-0643-4F37-9686-D4A116F20317}" type="parTrans" cxnId="{422E4696-7565-4DC0-AAAD-1416473069F5}">
      <dgm:prSet/>
      <dgm:spPr/>
      <dgm:t>
        <a:bodyPr/>
        <a:lstStyle/>
        <a:p>
          <a:endParaRPr lang="en-US"/>
        </a:p>
      </dgm:t>
    </dgm:pt>
    <dgm:pt modelId="{25AF725C-DF11-4E69-AED9-46F9F9CC396D}" type="sibTrans" cxnId="{422E4696-7565-4DC0-AAAD-1416473069F5}">
      <dgm:prSet/>
      <dgm:spPr/>
      <dgm:t>
        <a:bodyPr/>
        <a:lstStyle/>
        <a:p>
          <a:endParaRPr lang="en-US"/>
        </a:p>
      </dgm:t>
    </dgm:pt>
    <dgm:pt modelId="{A2B109F1-06A7-4B9B-BB7E-23936A2FAF51}">
      <dgm:prSet/>
      <dgm:spPr/>
      <dgm:t>
        <a:bodyPr/>
        <a:lstStyle/>
        <a:p>
          <a:r>
            <a:rPr lang="nl-NL"/>
            <a:t>Beperkte aandacht voor sociale engineering</a:t>
          </a:r>
          <a:endParaRPr lang="en-US"/>
        </a:p>
      </dgm:t>
    </dgm:pt>
    <dgm:pt modelId="{7D23879D-D336-4BE4-BA66-1FD0BEC8D4D6}" type="parTrans" cxnId="{6B8E9DE3-8C4F-4631-953C-DE46CBEAF6CF}">
      <dgm:prSet/>
      <dgm:spPr/>
      <dgm:t>
        <a:bodyPr/>
        <a:lstStyle/>
        <a:p>
          <a:endParaRPr lang="en-US"/>
        </a:p>
      </dgm:t>
    </dgm:pt>
    <dgm:pt modelId="{103C32FB-7B87-4AE5-B45C-55F4B488F411}" type="sibTrans" cxnId="{6B8E9DE3-8C4F-4631-953C-DE46CBEAF6CF}">
      <dgm:prSet/>
      <dgm:spPr/>
      <dgm:t>
        <a:bodyPr/>
        <a:lstStyle/>
        <a:p>
          <a:endParaRPr lang="en-US"/>
        </a:p>
      </dgm:t>
    </dgm:pt>
    <dgm:pt modelId="{93297D74-5B6C-4C1E-9CF9-A1AFA1388EDE}">
      <dgm:prSet/>
      <dgm:spPr/>
      <dgm:t>
        <a:bodyPr/>
        <a:lstStyle/>
        <a:p>
          <a:r>
            <a:rPr lang="nl-NL" b="1"/>
            <a:t>Advies</a:t>
          </a:r>
          <a:endParaRPr lang="en-US"/>
        </a:p>
      </dgm:t>
    </dgm:pt>
    <dgm:pt modelId="{E809EF55-7EF6-4EBA-BAB1-470B1265FA31}" type="parTrans" cxnId="{613D14F3-6F71-4481-8514-52D64C9824C6}">
      <dgm:prSet/>
      <dgm:spPr/>
      <dgm:t>
        <a:bodyPr/>
        <a:lstStyle/>
        <a:p>
          <a:endParaRPr lang="en-US"/>
        </a:p>
      </dgm:t>
    </dgm:pt>
    <dgm:pt modelId="{FD2FC8C4-F7D9-448F-86AB-A576D4F85451}" type="sibTrans" cxnId="{613D14F3-6F71-4481-8514-52D64C9824C6}">
      <dgm:prSet/>
      <dgm:spPr/>
      <dgm:t>
        <a:bodyPr/>
        <a:lstStyle/>
        <a:p>
          <a:endParaRPr lang="en-US"/>
        </a:p>
      </dgm:t>
    </dgm:pt>
    <dgm:pt modelId="{2C973226-8E56-49DF-9AC1-B34BC88F288D}">
      <dgm:prSet/>
      <dgm:spPr/>
      <dgm:t>
        <a:bodyPr/>
        <a:lstStyle/>
        <a:p>
          <a:r>
            <a:rPr lang="nl-NL"/>
            <a:t>Jaarlijkse, gestructureerde training</a:t>
          </a:r>
          <a:endParaRPr lang="en-US"/>
        </a:p>
      </dgm:t>
    </dgm:pt>
    <dgm:pt modelId="{C2A03B0D-0B64-4B89-BBAC-983DBBC90572}" type="parTrans" cxnId="{B107AD95-1043-4387-9E5F-AB5F7DD7FBF8}">
      <dgm:prSet/>
      <dgm:spPr/>
      <dgm:t>
        <a:bodyPr/>
        <a:lstStyle/>
        <a:p>
          <a:endParaRPr lang="en-US"/>
        </a:p>
      </dgm:t>
    </dgm:pt>
    <dgm:pt modelId="{B2F2E64A-C61D-44F0-8094-96E2C5EAD628}" type="sibTrans" cxnId="{B107AD95-1043-4387-9E5F-AB5F7DD7FBF8}">
      <dgm:prSet/>
      <dgm:spPr/>
      <dgm:t>
        <a:bodyPr/>
        <a:lstStyle/>
        <a:p>
          <a:endParaRPr lang="en-US"/>
        </a:p>
      </dgm:t>
    </dgm:pt>
    <dgm:pt modelId="{115B46EE-9D40-406B-BC01-8A4D5C3DFE0B}">
      <dgm:prSet/>
      <dgm:spPr/>
      <dgm:t>
        <a:bodyPr/>
        <a:lstStyle/>
        <a:p>
          <a:r>
            <a:rPr lang="nl-NL"/>
            <a:t>Veiligheid zichtbaar maken in dagelijks werk</a:t>
          </a:r>
          <a:endParaRPr lang="en-US"/>
        </a:p>
      </dgm:t>
    </dgm:pt>
    <dgm:pt modelId="{C9F674D6-463B-4088-BF07-DA87B1BA384C}" type="parTrans" cxnId="{842C7E78-D78B-415F-B417-4A002E10D0DF}">
      <dgm:prSet/>
      <dgm:spPr/>
      <dgm:t>
        <a:bodyPr/>
        <a:lstStyle/>
        <a:p>
          <a:endParaRPr lang="en-US"/>
        </a:p>
      </dgm:t>
    </dgm:pt>
    <dgm:pt modelId="{443699E5-5E90-4584-BBBA-A1B3E311FAB9}" type="sibTrans" cxnId="{842C7E78-D78B-415F-B417-4A002E10D0DF}">
      <dgm:prSet/>
      <dgm:spPr/>
      <dgm:t>
        <a:bodyPr/>
        <a:lstStyle/>
        <a:p>
          <a:endParaRPr lang="en-US"/>
        </a:p>
      </dgm:t>
    </dgm:pt>
    <dgm:pt modelId="{29AD5EB0-553C-4FFA-99AA-AEA56492768B}">
      <dgm:prSet/>
      <dgm:spPr/>
      <dgm:t>
        <a:bodyPr/>
        <a:lstStyle/>
        <a:p>
          <a:r>
            <a:rPr lang="nl-NL"/>
            <a:t>Stimuleren van meldingsbereidheid</a:t>
          </a:r>
          <a:endParaRPr lang="en-US"/>
        </a:p>
      </dgm:t>
    </dgm:pt>
    <dgm:pt modelId="{2C127E84-3CFB-4609-BB37-EDD19286B88F}" type="parTrans" cxnId="{4682C1C5-EC14-4416-AED5-945DFA34B6F6}">
      <dgm:prSet/>
      <dgm:spPr/>
      <dgm:t>
        <a:bodyPr/>
        <a:lstStyle/>
        <a:p>
          <a:endParaRPr lang="en-US"/>
        </a:p>
      </dgm:t>
    </dgm:pt>
    <dgm:pt modelId="{CD7542AB-EA59-41E7-995F-3B374E42F583}" type="sibTrans" cxnId="{4682C1C5-EC14-4416-AED5-945DFA34B6F6}">
      <dgm:prSet/>
      <dgm:spPr/>
      <dgm:t>
        <a:bodyPr/>
        <a:lstStyle/>
        <a:p>
          <a:endParaRPr lang="en-US"/>
        </a:p>
      </dgm:t>
    </dgm:pt>
    <dgm:pt modelId="{DB4941D4-0050-4B98-B6C6-0463ECDD8B35}" type="pres">
      <dgm:prSet presAssocID="{4592E138-2DFD-45F1-9B19-92399641CBB4}" presName="vert0" presStyleCnt="0">
        <dgm:presLayoutVars>
          <dgm:dir/>
          <dgm:animOne val="branch"/>
          <dgm:animLvl val="lvl"/>
        </dgm:presLayoutVars>
      </dgm:prSet>
      <dgm:spPr/>
    </dgm:pt>
    <dgm:pt modelId="{E8C0C195-06D1-4432-8F94-BC4D3D5A7F0B}" type="pres">
      <dgm:prSet presAssocID="{7382E8FC-0FA5-4453-9564-90D2059E1E79}" presName="thickLine" presStyleLbl="alignNode1" presStyleIdx="0" presStyleCnt="2"/>
      <dgm:spPr/>
    </dgm:pt>
    <dgm:pt modelId="{255A0649-26C3-4A71-A92B-DA6EC3DB369A}" type="pres">
      <dgm:prSet presAssocID="{7382E8FC-0FA5-4453-9564-90D2059E1E79}" presName="horz1" presStyleCnt="0"/>
      <dgm:spPr/>
    </dgm:pt>
    <dgm:pt modelId="{CBD894A3-2A66-4F83-83C7-A29F737504AD}" type="pres">
      <dgm:prSet presAssocID="{7382E8FC-0FA5-4453-9564-90D2059E1E79}" presName="tx1" presStyleLbl="revTx" presStyleIdx="0" presStyleCnt="7"/>
      <dgm:spPr/>
    </dgm:pt>
    <dgm:pt modelId="{659FCFB8-A888-424D-AC3D-1FF32C5C1133}" type="pres">
      <dgm:prSet presAssocID="{7382E8FC-0FA5-4453-9564-90D2059E1E79}" presName="vert1" presStyleCnt="0"/>
      <dgm:spPr/>
    </dgm:pt>
    <dgm:pt modelId="{9716F118-21DF-47B1-B9BC-8D19F8162F99}" type="pres">
      <dgm:prSet presAssocID="{2B111A35-A9AC-419C-B7EE-830EF88781CB}" presName="vertSpace2a" presStyleCnt="0"/>
      <dgm:spPr/>
    </dgm:pt>
    <dgm:pt modelId="{9CC91C94-7CD3-47C3-8D94-B77E249EB72E}" type="pres">
      <dgm:prSet presAssocID="{2B111A35-A9AC-419C-B7EE-830EF88781CB}" presName="horz2" presStyleCnt="0"/>
      <dgm:spPr/>
    </dgm:pt>
    <dgm:pt modelId="{AE7CE5C5-2A78-4B42-8342-F251165E0A40}" type="pres">
      <dgm:prSet presAssocID="{2B111A35-A9AC-419C-B7EE-830EF88781CB}" presName="horzSpace2" presStyleCnt="0"/>
      <dgm:spPr/>
    </dgm:pt>
    <dgm:pt modelId="{338C73D9-59DC-40DF-9863-E8DDB7515155}" type="pres">
      <dgm:prSet presAssocID="{2B111A35-A9AC-419C-B7EE-830EF88781CB}" presName="tx2" presStyleLbl="revTx" presStyleIdx="1" presStyleCnt="7"/>
      <dgm:spPr/>
    </dgm:pt>
    <dgm:pt modelId="{5CA7042A-7A0F-4156-ABCE-D34807035707}" type="pres">
      <dgm:prSet presAssocID="{2B111A35-A9AC-419C-B7EE-830EF88781CB}" presName="vert2" presStyleCnt="0"/>
      <dgm:spPr/>
    </dgm:pt>
    <dgm:pt modelId="{CE3156C0-E5B5-4F76-8F0D-0781020B4D79}" type="pres">
      <dgm:prSet presAssocID="{2B111A35-A9AC-419C-B7EE-830EF88781CB}" presName="thinLine2b" presStyleLbl="callout" presStyleIdx="0" presStyleCnt="5"/>
      <dgm:spPr/>
    </dgm:pt>
    <dgm:pt modelId="{E18BB3C4-57FD-4974-BF54-7ED09265DCE6}" type="pres">
      <dgm:prSet presAssocID="{2B111A35-A9AC-419C-B7EE-830EF88781CB}" presName="vertSpace2b" presStyleCnt="0"/>
      <dgm:spPr/>
    </dgm:pt>
    <dgm:pt modelId="{FA276A33-4669-42B1-9E8F-F4A61F808C41}" type="pres">
      <dgm:prSet presAssocID="{A2B109F1-06A7-4B9B-BB7E-23936A2FAF51}" presName="horz2" presStyleCnt="0"/>
      <dgm:spPr/>
    </dgm:pt>
    <dgm:pt modelId="{606BBD1A-5A22-4269-86AD-806D76CD452B}" type="pres">
      <dgm:prSet presAssocID="{A2B109F1-06A7-4B9B-BB7E-23936A2FAF51}" presName="horzSpace2" presStyleCnt="0"/>
      <dgm:spPr/>
    </dgm:pt>
    <dgm:pt modelId="{4965CE78-C04E-4C46-AE83-CCDD1D416923}" type="pres">
      <dgm:prSet presAssocID="{A2B109F1-06A7-4B9B-BB7E-23936A2FAF51}" presName="tx2" presStyleLbl="revTx" presStyleIdx="2" presStyleCnt="7"/>
      <dgm:spPr/>
    </dgm:pt>
    <dgm:pt modelId="{ABD685DD-E7FA-479F-82DC-879F9EF9D9B7}" type="pres">
      <dgm:prSet presAssocID="{A2B109F1-06A7-4B9B-BB7E-23936A2FAF51}" presName="vert2" presStyleCnt="0"/>
      <dgm:spPr/>
    </dgm:pt>
    <dgm:pt modelId="{17BD1F4B-3E16-4EE1-9AC7-F03B7CC90425}" type="pres">
      <dgm:prSet presAssocID="{A2B109F1-06A7-4B9B-BB7E-23936A2FAF51}" presName="thinLine2b" presStyleLbl="callout" presStyleIdx="1" presStyleCnt="5"/>
      <dgm:spPr/>
    </dgm:pt>
    <dgm:pt modelId="{EED413B2-7B63-47C2-B10B-96FD2ADDF263}" type="pres">
      <dgm:prSet presAssocID="{A2B109F1-06A7-4B9B-BB7E-23936A2FAF51}" presName="vertSpace2b" presStyleCnt="0"/>
      <dgm:spPr/>
    </dgm:pt>
    <dgm:pt modelId="{B908DCFC-E809-4034-AF13-D7402C1A6939}" type="pres">
      <dgm:prSet presAssocID="{93297D74-5B6C-4C1E-9CF9-A1AFA1388EDE}" presName="thickLine" presStyleLbl="alignNode1" presStyleIdx="1" presStyleCnt="2"/>
      <dgm:spPr/>
    </dgm:pt>
    <dgm:pt modelId="{92809C45-AAF9-4433-99F9-02ED675C8690}" type="pres">
      <dgm:prSet presAssocID="{93297D74-5B6C-4C1E-9CF9-A1AFA1388EDE}" presName="horz1" presStyleCnt="0"/>
      <dgm:spPr/>
    </dgm:pt>
    <dgm:pt modelId="{F9F1C691-F998-4EC3-8C58-B6F4BACA624E}" type="pres">
      <dgm:prSet presAssocID="{93297D74-5B6C-4C1E-9CF9-A1AFA1388EDE}" presName="tx1" presStyleLbl="revTx" presStyleIdx="3" presStyleCnt="7"/>
      <dgm:spPr/>
    </dgm:pt>
    <dgm:pt modelId="{0D02C2AB-D17A-47E6-82D0-3B4451CE00FF}" type="pres">
      <dgm:prSet presAssocID="{93297D74-5B6C-4C1E-9CF9-A1AFA1388EDE}" presName="vert1" presStyleCnt="0"/>
      <dgm:spPr/>
    </dgm:pt>
    <dgm:pt modelId="{A917512B-BB1F-4A7C-9F55-3CE04622642E}" type="pres">
      <dgm:prSet presAssocID="{2C973226-8E56-49DF-9AC1-B34BC88F288D}" presName="vertSpace2a" presStyleCnt="0"/>
      <dgm:spPr/>
    </dgm:pt>
    <dgm:pt modelId="{A23F650B-D9A7-447D-B519-B5803ADDA2E2}" type="pres">
      <dgm:prSet presAssocID="{2C973226-8E56-49DF-9AC1-B34BC88F288D}" presName="horz2" presStyleCnt="0"/>
      <dgm:spPr/>
    </dgm:pt>
    <dgm:pt modelId="{D2247C32-4AFE-430F-A55C-FA2652EBEE79}" type="pres">
      <dgm:prSet presAssocID="{2C973226-8E56-49DF-9AC1-B34BC88F288D}" presName="horzSpace2" presStyleCnt="0"/>
      <dgm:spPr/>
    </dgm:pt>
    <dgm:pt modelId="{00992136-4B5C-42C1-BC23-AF9445B146F8}" type="pres">
      <dgm:prSet presAssocID="{2C973226-8E56-49DF-9AC1-B34BC88F288D}" presName="tx2" presStyleLbl="revTx" presStyleIdx="4" presStyleCnt="7"/>
      <dgm:spPr/>
    </dgm:pt>
    <dgm:pt modelId="{D033CCB5-56E4-4276-863F-1BCEA68F40DB}" type="pres">
      <dgm:prSet presAssocID="{2C973226-8E56-49DF-9AC1-B34BC88F288D}" presName="vert2" presStyleCnt="0"/>
      <dgm:spPr/>
    </dgm:pt>
    <dgm:pt modelId="{FCDF29B7-6495-45C1-B559-CAAEDB143386}" type="pres">
      <dgm:prSet presAssocID="{2C973226-8E56-49DF-9AC1-B34BC88F288D}" presName="thinLine2b" presStyleLbl="callout" presStyleIdx="2" presStyleCnt="5"/>
      <dgm:spPr/>
    </dgm:pt>
    <dgm:pt modelId="{07C25D54-801B-46E8-90AC-45963FC5BB98}" type="pres">
      <dgm:prSet presAssocID="{2C973226-8E56-49DF-9AC1-B34BC88F288D}" presName="vertSpace2b" presStyleCnt="0"/>
      <dgm:spPr/>
    </dgm:pt>
    <dgm:pt modelId="{48CF3EE6-F9A6-4282-A21D-45607CD9039C}" type="pres">
      <dgm:prSet presAssocID="{115B46EE-9D40-406B-BC01-8A4D5C3DFE0B}" presName="horz2" presStyleCnt="0"/>
      <dgm:spPr/>
    </dgm:pt>
    <dgm:pt modelId="{FB47CE43-233A-44D4-AD0D-6A50E2CB6E27}" type="pres">
      <dgm:prSet presAssocID="{115B46EE-9D40-406B-BC01-8A4D5C3DFE0B}" presName="horzSpace2" presStyleCnt="0"/>
      <dgm:spPr/>
    </dgm:pt>
    <dgm:pt modelId="{05480B57-9D07-47E5-B272-666859FC72DB}" type="pres">
      <dgm:prSet presAssocID="{115B46EE-9D40-406B-BC01-8A4D5C3DFE0B}" presName="tx2" presStyleLbl="revTx" presStyleIdx="5" presStyleCnt="7"/>
      <dgm:spPr/>
    </dgm:pt>
    <dgm:pt modelId="{7EB657B8-62FC-442C-8E74-6F9E1A33707E}" type="pres">
      <dgm:prSet presAssocID="{115B46EE-9D40-406B-BC01-8A4D5C3DFE0B}" presName="vert2" presStyleCnt="0"/>
      <dgm:spPr/>
    </dgm:pt>
    <dgm:pt modelId="{D36DA2EE-C870-4830-B875-E94E66A91842}" type="pres">
      <dgm:prSet presAssocID="{115B46EE-9D40-406B-BC01-8A4D5C3DFE0B}" presName="thinLine2b" presStyleLbl="callout" presStyleIdx="3" presStyleCnt="5"/>
      <dgm:spPr/>
    </dgm:pt>
    <dgm:pt modelId="{B6EAFB4F-2675-4766-ADFA-7E50C6C651CE}" type="pres">
      <dgm:prSet presAssocID="{115B46EE-9D40-406B-BC01-8A4D5C3DFE0B}" presName="vertSpace2b" presStyleCnt="0"/>
      <dgm:spPr/>
    </dgm:pt>
    <dgm:pt modelId="{4C6D4658-F9BD-47A6-A92A-78F338DB9ACE}" type="pres">
      <dgm:prSet presAssocID="{29AD5EB0-553C-4FFA-99AA-AEA56492768B}" presName="horz2" presStyleCnt="0"/>
      <dgm:spPr/>
    </dgm:pt>
    <dgm:pt modelId="{B48C74EB-B155-49EB-AC44-28073F71A994}" type="pres">
      <dgm:prSet presAssocID="{29AD5EB0-553C-4FFA-99AA-AEA56492768B}" presName="horzSpace2" presStyleCnt="0"/>
      <dgm:spPr/>
    </dgm:pt>
    <dgm:pt modelId="{0E69B4F4-C22B-4317-9F7C-A5B2125C5FCF}" type="pres">
      <dgm:prSet presAssocID="{29AD5EB0-553C-4FFA-99AA-AEA56492768B}" presName="tx2" presStyleLbl="revTx" presStyleIdx="6" presStyleCnt="7"/>
      <dgm:spPr/>
    </dgm:pt>
    <dgm:pt modelId="{144476E0-7A50-420F-A37B-D800BA0572CF}" type="pres">
      <dgm:prSet presAssocID="{29AD5EB0-553C-4FFA-99AA-AEA56492768B}" presName="vert2" presStyleCnt="0"/>
      <dgm:spPr/>
    </dgm:pt>
    <dgm:pt modelId="{FE7EA332-DDE1-4E81-9D63-54052FFB66DB}" type="pres">
      <dgm:prSet presAssocID="{29AD5EB0-553C-4FFA-99AA-AEA56492768B}" presName="thinLine2b" presStyleLbl="callout" presStyleIdx="4" presStyleCnt="5"/>
      <dgm:spPr/>
    </dgm:pt>
    <dgm:pt modelId="{8DCFB2AB-2EB5-45B8-8E2E-5D6A4353EB44}" type="pres">
      <dgm:prSet presAssocID="{29AD5EB0-553C-4FFA-99AA-AEA56492768B}" presName="vertSpace2b" presStyleCnt="0"/>
      <dgm:spPr/>
    </dgm:pt>
  </dgm:ptLst>
  <dgm:cxnLst>
    <dgm:cxn modelId="{5CC57825-79AC-4520-AB5D-C3CE9E18D159}" type="presOf" srcId="{7382E8FC-0FA5-4453-9564-90D2059E1E79}" destId="{CBD894A3-2A66-4F83-83C7-A29F737504AD}" srcOrd="0" destOrd="0" presId="urn:microsoft.com/office/officeart/2008/layout/LinedList"/>
    <dgm:cxn modelId="{E2F7B85E-D743-4854-8AE5-BAD71C211070}" type="presOf" srcId="{4592E138-2DFD-45F1-9B19-92399641CBB4}" destId="{DB4941D4-0050-4B98-B6C6-0463ECDD8B35}" srcOrd="0" destOrd="0" presId="urn:microsoft.com/office/officeart/2008/layout/LinedList"/>
    <dgm:cxn modelId="{7FE33077-643B-456F-9EDC-F64ACFA038AB}" type="presOf" srcId="{29AD5EB0-553C-4FFA-99AA-AEA56492768B}" destId="{0E69B4F4-C22B-4317-9F7C-A5B2125C5FCF}" srcOrd="0" destOrd="0" presId="urn:microsoft.com/office/officeart/2008/layout/LinedList"/>
    <dgm:cxn modelId="{842C7E78-D78B-415F-B417-4A002E10D0DF}" srcId="{93297D74-5B6C-4C1E-9CF9-A1AFA1388EDE}" destId="{115B46EE-9D40-406B-BC01-8A4D5C3DFE0B}" srcOrd="1" destOrd="0" parTransId="{C9F674D6-463B-4088-BF07-DA87B1BA384C}" sibTransId="{443699E5-5E90-4584-BBBA-A1B3E311FAB9}"/>
    <dgm:cxn modelId="{2AA3A38E-F671-4C93-9CB5-112A7C891712}" type="presOf" srcId="{115B46EE-9D40-406B-BC01-8A4D5C3DFE0B}" destId="{05480B57-9D07-47E5-B272-666859FC72DB}" srcOrd="0" destOrd="0" presId="urn:microsoft.com/office/officeart/2008/layout/LinedList"/>
    <dgm:cxn modelId="{B107AD95-1043-4387-9E5F-AB5F7DD7FBF8}" srcId="{93297D74-5B6C-4C1E-9CF9-A1AFA1388EDE}" destId="{2C973226-8E56-49DF-9AC1-B34BC88F288D}" srcOrd="0" destOrd="0" parTransId="{C2A03B0D-0B64-4B89-BBAC-983DBBC90572}" sibTransId="{B2F2E64A-C61D-44F0-8094-96E2C5EAD628}"/>
    <dgm:cxn modelId="{422E4696-7565-4DC0-AAAD-1416473069F5}" srcId="{7382E8FC-0FA5-4453-9564-90D2059E1E79}" destId="{2B111A35-A9AC-419C-B7EE-830EF88781CB}" srcOrd="0" destOrd="0" parTransId="{080EBAC6-0643-4F37-9686-D4A116F20317}" sibTransId="{25AF725C-DF11-4E69-AED9-46F9F9CC396D}"/>
    <dgm:cxn modelId="{A2565BAF-74E2-482D-92B8-AFE2A2EA8C7F}" type="presOf" srcId="{2C973226-8E56-49DF-9AC1-B34BC88F288D}" destId="{00992136-4B5C-42C1-BC23-AF9445B146F8}" srcOrd="0" destOrd="0" presId="urn:microsoft.com/office/officeart/2008/layout/LinedList"/>
    <dgm:cxn modelId="{FA55E8C3-25AA-40F9-814B-81668B5D7BD7}" type="presOf" srcId="{2B111A35-A9AC-419C-B7EE-830EF88781CB}" destId="{338C73D9-59DC-40DF-9863-E8DDB7515155}" srcOrd="0" destOrd="0" presId="urn:microsoft.com/office/officeart/2008/layout/LinedList"/>
    <dgm:cxn modelId="{1E506CC4-5985-4BB0-A562-C0C178492817}" type="presOf" srcId="{93297D74-5B6C-4C1E-9CF9-A1AFA1388EDE}" destId="{F9F1C691-F998-4EC3-8C58-B6F4BACA624E}" srcOrd="0" destOrd="0" presId="urn:microsoft.com/office/officeart/2008/layout/LinedList"/>
    <dgm:cxn modelId="{4682C1C5-EC14-4416-AED5-945DFA34B6F6}" srcId="{93297D74-5B6C-4C1E-9CF9-A1AFA1388EDE}" destId="{29AD5EB0-553C-4FFA-99AA-AEA56492768B}" srcOrd="2" destOrd="0" parTransId="{2C127E84-3CFB-4609-BB37-EDD19286B88F}" sibTransId="{CD7542AB-EA59-41E7-995F-3B374E42F583}"/>
    <dgm:cxn modelId="{6B8E9DE3-8C4F-4631-953C-DE46CBEAF6CF}" srcId="{7382E8FC-0FA5-4453-9564-90D2059E1E79}" destId="{A2B109F1-06A7-4B9B-BB7E-23936A2FAF51}" srcOrd="1" destOrd="0" parTransId="{7D23879D-D336-4BE4-BA66-1FD0BEC8D4D6}" sibTransId="{103C32FB-7B87-4AE5-B45C-55F4B488F411}"/>
    <dgm:cxn modelId="{03C9ECEB-0603-42DF-98DB-CC3C0E76C662}" type="presOf" srcId="{A2B109F1-06A7-4B9B-BB7E-23936A2FAF51}" destId="{4965CE78-C04E-4C46-AE83-CCDD1D416923}" srcOrd="0" destOrd="0" presId="urn:microsoft.com/office/officeart/2008/layout/LinedList"/>
    <dgm:cxn modelId="{918EA5EC-8B1D-490F-8681-7157ED8C262B}" srcId="{4592E138-2DFD-45F1-9B19-92399641CBB4}" destId="{7382E8FC-0FA5-4453-9564-90D2059E1E79}" srcOrd="0" destOrd="0" parTransId="{973E4FA5-2F42-447E-B7A8-8EACDDA05D51}" sibTransId="{C9F71CB8-0262-452F-BF56-8E08C37A4583}"/>
    <dgm:cxn modelId="{613D14F3-6F71-4481-8514-52D64C9824C6}" srcId="{4592E138-2DFD-45F1-9B19-92399641CBB4}" destId="{93297D74-5B6C-4C1E-9CF9-A1AFA1388EDE}" srcOrd="1" destOrd="0" parTransId="{E809EF55-7EF6-4EBA-BAB1-470B1265FA31}" sibTransId="{FD2FC8C4-F7D9-448F-86AB-A576D4F85451}"/>
    <dgm:cxn modelId="{E5541F6A-12E6-485A-B55A-7CA0E7A87ACF}" type="presParOf" srcId="{DB4941D4-0050-4B98-B6C6-0463ECDD8B35}" destId="{E8C0C195-06D1-4432-8F94-BC4D3D5A7F0B}" srcOrd="0" destOrd="0" presId="urn:microsoft.com/office/officeart/2008/layout/LinedList"/>
    <dgm:cxn modelId="{A61B9032-8A8F-413A-83FF-1AA16CCE1701}" type="presParOf" srcId="{DB4941D4-0050-4B98-B6C6-0463ECDD8B35}" destId="{255A0649-26C3-4A71-A92B-DA6EC3DB369A}" srcOrd="1" destOrd="0" presId="urn:microsoft.com/office/officeart/2008/layout/LinedList"/>
    <dgm:cxn modelId="{240DBEA1-3D90-4C8D-9E14-1121D932BF67}" type="presParOf" srcId="{255A0649-26C3-4A71-A92B-DA6EC3DB369A}" destId="{CBD894A3-2A66-4F83-83C7-A29F737504AD}" srcOrd="0" destOrd="0" presId="urn:microsoft.com/office/officeart/2008/layout/LinedList"/>
    <dgm:cxn modelId="{D9FC9BD3-0801-41F7-8DFB-C253F6F54CE0}" type="presParOf" srcId="{255A0649-26C3-4A71-A92B-DA6EC3DB369A}" destId="{659FCFB8-A888-424D-AC3D-1FF32C5C1133}" srcOrd="1" destOrd="0" presId="urn:microsoft.com/office/officeart/2008/layout/LinedList"/>
    <dgm:cxn modelId="{477D8CB0-09AA-47F7-B542-D26FAE7BF41D}" type="presParOf" srcId="{659FCFB8-A888-424D-AC3D-1FF32C5C1133}" destId="{9716F118-21DF-47B1-B9BC-8D19F8162F99}" srcOrd="0" destOrd="0" presId="urn:microsoft.com/office/officeart/2008/layout/LinedList"/>
    <dgm:cxn modelId="{D752173C-E876-4D35-8C9B-F127B5BDE28D}" type="presParOf" srcId="{659FCFB8-A888-424D-AC3D-1FF32C5C1133}" destId="{9CC91C94-7CD3-47C3-8D94-B77E249EB72E}" srcOrd="1" destOrd="0" presId="urn:microsoft.com/office/officeart/2008/layout/LinedList"/>
    <dgm:cxn modelId="{4A7CC8A6-C25C-4A32-BA5C-B64C7E6A87DB}" type="presParOf" srcId="{9CC91C94-7CD3-47C3-8D94-B77E249EB72E}" destId="{AE7CE5C5-2A78-4B42-8342-F251165E0A40}" srcOrd="0" destOrd="0" presId="urn:microsoft.com/office/officeart/2008/layout/LinedList"/>
    <dgm:cxn modelId="{A4CACEB0-B156-4CA2-9465-74B55466F17A}" type="presParOf" srcId="{9CC91C94-7CD3-47C3-8D94-B77E249EB72E}" destId="{338C73D9-59DC-40DF-9863-E8DDB7515155}" srcOrd="1" destOrd="0" presId="urn:microsoft.com/office/officeart/2008/layout/LinedList"/>
    <dgm:cxn modelId="{EBD372E5-DFE4-4C84-8BB0-6FC039780EB1}" type="presParOf" srcId="{9CC91C94-7CD3-47C3-8D94-B77E249EB72E}" destId="{5CA7042A-7A0F-4156-ABCE-D34807035707}" srcOrd="2" destOrd="0" presId="urn:microsoft.com/office/officeart/2008/layout/LinedList"/>
    <dgm:cxn modelId="{578D2DA8-7C81-41F0-8D2D-721BF85EEF30}" type="presParOf" srcId="{659FCFB8-A888-424D-AC3D-1FF32C5C1133}" destId="{CE3156C0-E5B5-4F76-8F0D-0781020B4D79}" srcOrd="2" destOrd="0" presId="urn:microsoft.com/office/officeart/2008/layout/LinedList"/>
    <dgm:cxn modelId="{098D5FDB-58E9-4500-8F27-77A35269EC99}" type="presParOf" srcId="{659FCFB8-A888-424D-AC3D-1FF32C5C1133}" destId="{E18BB3C4-57FD-4974-BF54-7ED09265DCE6}" srcOrd="3" destOrd="0" presId="urn:microsoft.com/office/officeart/2008/layout/LinedList"/>
    <dgm:cxn modelId="{80737806-F284-4E97-B43D-6F025D089F1C}" type="presParOf" srcId="{659FCFB8-A888-424D-AC3D-1FF32C5C1133}" destId="{FA276A33-4669-42B1-9E8F-F4A61F808C41}" srcOrd="4" destOrd="0" presId="urn:microsoft.com/office/officeart/2008/layout/LinedList"/>
    <dgm:cxn modelId="{96B6DFF6-77AE-4735-AA21-0A6524C3F852}" type="presParOf" srcId="{FA276A33-4669-42B1-9E8F-F4A61F808C41}" destId="{606BBD1A-5A22-4269-86AD-806D76CD452B}" srcOrd="0" destOrd="0" presId="urn:microsoft.com/office/officeart/2008/layout/LinedList"/>
    <dgm:cxn modelId="{7BDA44DD-6522-4692-8536-21048C632510}" type="presParOf" srcId="{FA276A33-4669-42B1-9E8F-F4A61F808C41}" destId="{4965CE78-C04E-4C46-AE83-CCDD1D416923}" srcOrd="1" destOrd="0" presId="urn:microsoft.com/office/officeart/2008/layout/LinedList"/>
    <dgm:cxn modelId="{A1601621-BF93-4632-8D7F-B8F135763440}" type="presParOf" srcId="{FA276A33-4669-42B1-9E8F-F4A61F808C41}" destId="{ABD685DD-E7FA-479F-82DC-879F9EF9D9B7}" srcOrd="2" destOrd="0" presId="urn:microsoft.com/office/officeart/2008/layout/LinedList"/>
    <dgm:cxn modelId="{A4AB75BF-FCB2-4000-98CB-E3DFD0875ECD}" type="presParOf" srcId="{659FCFB8-A888-424D-AC3D-1FF32C5C1133}" destId="{17BD1F4B-3E16-4EE1-9AC7-F03B7CC90425}" srcOrd="5" destOrd="0" presId="urn:microsoft.com/office/officeart/2008/layout/LinedList"/>
    <dgm:cxn modelId="{DA09E4E9-C707-4621-8211-11E3C3B25A9E}" type="presParOf" srcId="{659FCFB8-A888-424D-AC3D-1FF32C5C1133}" destId="{EED413B2-7B63-47C2-B10B-96FD2ADDF263}" srcOrd="6" destOrd="0" presId="urn:microsoft.com/office/officeart/2008/layout/LinedList"/>
    <dgm:cxn modelId="{20E1B0C3-BAFB-44A1-A320-62459D55BCAE}" type="presParOf" srcId="{DB4941D4-0050-4B98-B6C6-0463ECDD8B35}" destId="{B908DCFC-E809-4034-AF13-D7402C1A6939}" srcOrd="2" destOrd="0" presId="urn:microsoft.com/office/officeart/2008/layout/LinedList"/>
    <dgm:cxn modelId="{5C7621E6-3E2F-40D5-B82B-EEF41791E2E4}" type="presParOf" srcId="{DB4941D4-0050-4B98-B6C6-0463ECDD8B35}" destId="{92809C45-AAF9-4433-99F9-02ED675C8690}" srcOrd="3" destOrd="0" presId="urn:microsoft.com/office/officeart/2008/layout/LinedList"/>
    <dgm:cxn modelId="{A64EFB1A-FF3A-4EA4-81B7-3B73BC9F2796}" type="presParOf" srcId="{92809C45-AAF9-4433-99F9-02ED675C8690}" destId="{F9F1C691-F998-4EC3-8C58-B6F4BACA624E}" srcOrd="0" destOrd="0" presId="urn:microsoft.com/office/officeart/2008/layout/LinedList"/>
    <dgm:cxn modelId="{38E20C14-4078-486E-AB9B-E1E30F892996}" type="presParOf" srcId="{92809C45-AAF9-4433-99F9-02ED675C8690}" destId="{0D02C2AB-D17A-47E6-82D0-3B4451CE00FF}" srcOrd="1" destOrd="0" presId="urn:microsoft.com/office/officeart/2008/layout/LinedList"/>
    <dgm:cxn modelId="{ADC869D4-909C-4AC9-880C-40AFC360C14D}" type="presParOf" srcId="{0D02C2AB-D17A-47E6-82D0-3B4451CE00FF}" destId="{A917512B-BB1F-4A7C-9F55-3CE04622642E}" srcOrd="0" destOrd="0" presId="urn:microsoft.com/office/officeart/2008/layout/LinedList"/>
    <dgm:cxn modelId="{AB8A08CB-F1F5-4CF0-88C1-3071E0ED1162}" type="presParOf" srcId="{0D02C2AB-D17A-47E6-82D0-3B4451CE00FF}" destId="{A23F650B-D9A7-447D-B519-B5803ADDA2E2}" srcOrd="1" destOrd="0" presId="urn:microsoft.com/office/officeart/2008/layout/LinedList"/>
    <dgm:cxn modelId="{CA3E103B-C256-4305-98FC-74A41D1AC4D4}" type="presParOf" srcId="{A23F650B-D9A7-447D-B519-B5803ADDA2E2}" destId="{D2247C32-4AFE-430F-A55C-FA2652EBEE79}" srcOrd="0" destOrd="0" presId="urn:microsoft.com/office/officeart/2008/layout/LinedList"/>
    <dgm:cxn modelId="{4A02ADCF-25E3-4AA7-B72B-E171573D721A}" type="presParOf" srcId="{A23F650B-D9A7-447D-B519-B5803ADDA2E2}" destId="{00992136-4B5C-42C1-BC23-AF9445B146F8}" srcOrd="1" destOrd="0" presId="urn:microsoft.com/office/officeart/2008/layout/LinedList"/>
    <dgm:cxn modelId="{3EE04D23-792F-48F7-8B04-46C490908782}" type="presParOf" srcId="{A23F650B-D9A7-447D-B519-B5803ADDA2E2}" destId="{D033CCB5-56E4-4276-863F-1BCEA68F40DB}" srcOrd="2" destOrd="0" presId="urn:microsoft.com/office/officeart/2008/layout/LinedList"/>
    <dgm:cxn modelId="{027D7A8D-D42F-480D-80AE-6410CD1F2B8E}" type="presParOf" srcId="{0D02C2AB-D17A-47E6-82D0-3B4451CE00FF}" destId="{FCDF29B7-6495-45C1-B559-CAAEDB143386}" srcOrd="2" destOrd="0" presId="urn:microsoft.com/office/officeart/2008/layout/LinedList"/>
    <dgm:cxn modelId="{EA8BC3D7-48E4-4941-9312-8B90DEE5980B}" type="presParOf" srcId="{0D02C2AB-D17A-47E6-82D0-3B4451CE00FF}" destId="{07C25D54-801B-46E8-90AC-45963FC5BB98}" srcOrd="3" destOrd="0" presId="urn:microsoft.com/office/officeart/2008/layout/LinedList"/>
    <dgm:cxn modelId="{1E54218B-BF7C-4A05-AEF2-5231F8340BB8}" type="presParOf" srcId="{0D02C2AB-D17A-47E6-82D0-3B4451CE00FF}" destId="{48CF3EE6-F9A6-4282-A21D-45607CD9039C}" srcOrd="4" destOrd="0" presId="urn:microsoft.com/office/officeart/2008/layout/LinedList"/>
    <dgm:cxn modelId="{8C96976D-0C6E-4F84-8695-AA863374BC1E}" type="presParOf" srcId="{48CF3EE6-F9A6-4282-A21D-45607CD9039C}" destId="{FB47CE43-233A-44D4-AD0D-6A50E2CB6E27}" srcOrd="0" destOrd="0" presId="urn:microsoft.com/office/officeart/2008/layout/LinedList"/>
    <dgm:cxn modelId="{2C6A293C-7577-4DC3-9E36-30D938A9A817}" type="presParOf" srcId="{48CF3EE6-F9A6-4282-A21D-45607CD9039C}" destId="{05480B57-9D07-47E5-B272-666859FC72DB}" srcOrd="1" destOrd="0" presId="urn:microsoft.com/office/officeart/2008/layout/LinedList"/>
    <dgm:cxn modelId="{32AECE2A-A983-43CC-BEF7-334E0BEF6360}" type="presParOf" srcId="{48CF3EE6-F9A6-4282-A21D-45607CD9039C}" destId="{7EB657B8-62FC-442C-8E74-6F9E1A33707E}" srcOrd="2" destOrd="0" presId="urn:microsoft.com/office/officeart/2008/layout/LinedList"/>
    <dgm:cxn modelId="{6E4CD577-4EC5-41D9-AF46-60CD85397460}" type="presParOf" srcId="{0D02C2AB-D17A-47E6-82D0-3B4451CE00FF}" destId="{D36DA2EE-C870-4830-B875-E94E66A91842}" srcOrd="5" destOrd="0" presId="urn:microsoft.com/office/officeart/2008/layout/LinedList"/>
    <dgm:cxn modelId="{A4AE4D29-A017-470A-B6F9-CEA67E0C964A}" type="presParOf" srcId="{0D02C2AB-D17A-47E6-82D0-3B4451CE00FF}" destId="{B6EAFB4F-2675-4766-ADFA-7E50C6C651CE}" srcOrd="6" destOrd="0" presId="urn:microsoft.com/office/officeart/2008/layout/LinedList"/>
    <dgm:cxn modelId="{47752813-828B-4A2F-A5A5-6C16BD590E4B}" type="presParOf" srcId="{0D02C2AB-D17A-47E6-82D0-3B4451CE00FF}" destId="{4C6D4658-F9BD-47A6-A92A-78F338DB9ACE}" srcOrd="7" destOrd="0" presId="urn:microsoft.com/office/officeart/2008/layout/LinedList"/>
    <dgm:cxn modelId="{BCC79A16-F0DF-41D2-A467-CB07CB3DC0BC}" type="presParOf" srcId="{4C6D4658-F9BD-47A6-A92A-78F338DB9ACE}" destId="{B48C74EB-B155-49EB-AC44-28073F71A994}" srcOrd="0" destOrd="0" presId="urn:microsoft.com/office/officeart/2008/layout/LinedList"/>
    <dgm:cxn modelId="{34052526-701F-4377-A0D3-4DC1442F561A}" type="presParOf" srcId="{4C6D4658-F9BD-47A6-A92A-78F338DB9ACE}" destId="{0E69B4F4-C22B-4317-9F7C-A5B2125C5FCF}" srcOrd="1" destOrd="0" presId="urn:microsoft.com/office/officeart/2008/layout/LinedList"/>
    <dgm:cxn modelId="{22FDE982-8FD8-4230-B094-4D1D071C206C}" type="presParOf" srcId="{4C6D4658-F9BD-47A6-A92A-78F338DB9ACE}" destId="{144476E0-7A50-420F-A37B-D800BA0572CF}" srcOrd="2" destOrd="0" presId="urn:microsoft.com/office/officeart/2008/layout/LinedList"/>
    <dgm:cxn modelId="{3F5F903A-4A88-44FA-8C70-F5636CE17127}" type="presParOf" srcId="{0D02C2AB-D17A-47E6-82D0-3B4451CE00FF}" destId="{FE7EA332-DDE1-4E81-9D63-54052FFB66DB}" srcOrd="8" destOrd="0" presId="urn:microsoft.com/office/officeart/2008/layout/LinedList"/>
    <dgm:cxn modelId="{1ED754DA-BE18-4908-9DEB-D4E6BACDE83F}" type="presParOf" srcId="{0D02C2AB-D17A-47E6-82D0-3B4451CE00FF}" destId="{8DCFB2AB-2EB5-45B8-8E2E-5D6A4353EB44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D7C9DD4-D9EB-4521-85DD-982EAA7650F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060FD67-C9D0-4D0D-A6D8-ECFC8DA615CD}">
      <dgm:prSet/>
      <dgm:spPr/>
      <dgm:t>
        <a:bodyPr/>
        <a:lstStyle/>
        <a:p>
          <a:r>
            <a:rPr lang="nl-NL" b="1"/>
            <a:t>Risico’s</a:t>
          </a:r>
          <a:endParaRPr lang="en-US"/>
        </a:p>
      </dgm:t>
    </dgm:pt>
    <dgm:pt modelId="{9E7CF260-DC56-4088-BA2B-6FDE6CC17D22}" type="parTrans" cxnId="{0ACD01F4-BB69-41FA-BCB7-EA4BBCD36A3F}">
      <dgm:prSet/>
      <dgm:spPr/>
      <dgm:t>
        <a:bodyPr/>
        <a:lstStyle/>
        <a:p>
          <a:endParaRPr lang="en-US"/>
        </a:p>
      </dgm:t>
    </dgm:pt>
    <dgm:pt modelId="{FA563AD0-5660-481C-A4FF-7E6EC51A1713}" type="sibTrans" cxnId="{0ACD01F4-BB69-41FA-BCB7-EA4BBCD36A3F}">
      <dgm:prSet/>
      <dgm:spPr/>
      <dgm:t>
        <a:bodyPr/>
        <a:lstStyle/>
        <a:p>
          <a:endParaRPr lang="en-US"/>
        </a:p>
      </dgm:t>
    </dgm:pt>
    <dgm:pt modelId="{E5F97C91-4BAC-4FE5-B224-9FD86D7A1980}">
      <dgm:prSet/>
      <dgm:spPr/>
      <dgm:t>
        <a:bodyPr/>
        <a:lstStyle/>
        <a:p>
          <a:r>
            <a:rPr lang="nl-NL"/>
            <a:t>Nepvervoerders</a:t>
          </a:r>
          <a:endParaRPr lang="en-US"/>
        </a:p>
      </dgm:t>
    </dgm:pt>
    <dgm:pt modelId="{22F3B425-6FB4-435D-8780-64195388F261}" type="parTrans" cxnId="{358D60C6-EFEB-42CB-879F-AE8D53FBADFC}">
      <dgm:prSet/>
      <dgm:spPr/>
      <dgm:t>
        <a:bodyPr/>
        <a:lstStyle/>
        <a:p>
          <a:endParaRPr lang="en-US"/>
        </a:p>
      </dgm:t>
    </dgm:pt>
    <dgm:pt modelId="{C6C1BF9E-8DC6-4DA4-AA15-593FD3C35F1D}" type="sibTrans" cxnId="{358D60C6-EFEB-42CB-879F-AE8D53FBADFC}">
      <dgm:prSet/>
      <dgm:spPr/>
      <dgm:t>
        <a:bodyPr/>
        <a:lstStyle/>
        <a:p>
          <a:endParaRPr lang="en-US"/>
        </a:p>
      </dgm:t>
    </dgm:pt>
    <dgm:pt modelId="{B27E65DA-FB55-4E2B-99C0-F27C71426EF0}">
      <dgm:prSet/>
      <dgm:spPr/>
      <dgm:t>
        <a:bodyPr/>
        <a:lstStyle/>
        <a:p>
          <a:r>
            <a:rPr lang="nl-NL"/>
            <a:t>Ladingdiefstal</a:t>
          </a:r>
          <a:endParaRPr lang="en-US"/>
        </a:p>
      </dgm:t>
    </dgm:pt>
    <dgm:pt modelId="{7928886B-F850-40A6-B54D-5AB4CD4C90B2}" type="parTrans" cxnId="{E8589AC9-6FE8-4C41-B951-07CE4BA8A752}">
      <dgm:prSet/>
      <dgm:spPr/>
      <dgm:t>
        <a:bodyPr/>
        <a:lstStyle/>
        <a:p>
          <a:endParaRPr lang="en-US"/>
        </a:p>
      </dgm:t>
    </dgm:pt>
    <dgm:pt modelId="{9785D454-D3A9-4C3B-81E8-C15D8A14F4DE}" type="sibTrans" cxnId="{E8589AC9-6FE8-4C41-B951-07CE4BA8A752}">
      <dgm:prSet/>
      <dgm:spPr/>
      <dgm:t>
        <a:bodyPr/>
        <a:lstStyle/>
        <a:p>
          <a:endParaRPr lang="en-US"/>
        </a:p>
      </dgm:t>
    </dgm:pt>
    <dgm:pt modelId="{C4600C1A-FBD2-432B-9156-61D9F23A01F8}">
      <dgm:prSet/>
      <dgm:spPr/>
      <dgm:t>
        <a:bodyPr/>
        <a:lstStyle/>
        <a:p>
          <a:r>
            <a:rPr lang="nl-NL"/>
            <a:t>Interne kwetsbaarheden</a:t>
          </a:r>
          <a:endParaRPr lang="en-US"/>
        </a:p>
      </dgm:t>
    </dgm:pt>
    <dgm:pt modelId="{806DD335-5E3D-47D4-91BF-5E7311D217FD}" type="parTrans" cxnId="{6E5E0B47-8038-4EE9-8223-E61768C33A03}">
      <dgm:prSet/>
      <dgm:spPr/>
      <dgm:t>
        <a:bodyPr/>
        <a:lstStyle/>
        <a:p>
          <a:endParaRPr lang="en-US"/>
        </a:p>
      </dgm:t>
    </dgm:pt>
    <dgm:pt modelId="{0CCEA290-9853-4A8A-83BB-49781BEC2027}" type="sibTrans" cxnId="{6E5E0B47-8038-4EE9-8223-E61768C33A03}">
      <dgm:prSet/>
      <dgm:spPr/>
      <dgm:t>
        <a:bodyPr/>
        <a:lstStyle/>
        <a:p>
          <a:endParaRPr lang="en-US"/>
        </a:p>
      </dgm:t>
    </dgm:pt>
    <dgm:pt modelId="{212D6C19-2CE3-4B5D-BA8D-2A5CA49CD6BB}">
      <dgm:prSet/>
      <dgm:spPr/>
      <dgm:t>
        <a:bodyPr/>
        <a:lstStyle/>
        <a:p>
          <a:r>
            <a:rPr lang="nl-NL" b="1"/>
            <a:t>Aanbeveling</a:t>
          </a:r>
          <a:endParaRPr lang="en-US"/>
        </a:p>
      </dgm:t>
    </dgm:pt>
    <dgm:pt modelId="{ADD19FB7-77DA-4473-9E80-F558AFA8D385}" type="parTrans" cxnId="{6BAED35D-B77D-4697-A98D-6DEC8C4AEA64}">
      <dgm:prSet/>
      <dgm:spPr/>
      <dgm:t>
        <a:bodyPr/>
        <a:lstStyle/>
        <a:p>
          <a:endParaRPr lang="en-US"/>
        </a:p>
      </dgm:t>
    </dgm:pt>
    <dgm:pt modelId="{46C08077-C5C4-49CB-9239-CE86174690B0}" type="sibTrans" cxnId="{6BAED35D-B77D-4697-A98D-6DEC8C4AEA64}">
      <dgm:prSet/>
      <dgm:spPr/>
      <dgm:t>
        <a:bodyPr/>
        <a:lstStyle/>
        <a:p>
          <a:endParaRPr lang="en-US"/>
        </a:p>
      </dgm:t>
    </dgm:pt>
    <dgm:pt modelId="{58427294-C9FE-4F66-B26B-0B36C2D84569}">
      <dgm:prSet/>
      <dgm:spPr/>
      <dgm:t>
        <a:bodyPr/>
        <a:lstStyle/>
        <a:p>
          <a:r>
            <a:rPr lang="nl-NL"/>
            <a:t>Strikte verificatieprocedures</a:t>
          </a:r>
          <a:endParaRPr lang="en-US"/>
        </a:p>
      </dgm:t>
    </dgm:pt>
    <dgm:pt modelId="{1DE52BD2-B605-4B81-91C5-7AB77FC16B15}" type="parTrans" cxnId="{1143EB5E-0956-4793-8C93-F7555B0CAC37}">
      <dgm:prSet/>
      <dgm:spPr/>
      <dgm:t>
        <a:bodyPr/>
        <a:lstStyle/>
        <a:p>
          <a:endParaRPr lang="en-US"/>
        </a:p>
      </dgm:t>
    </dgm:pt>
    <dgm:pt modelId="{D141D789-C484-4A5D-9B4A-1CABD6EFAB71}" type="sibTrans" cxnId="{1143EB5E-0956-4793-8C93-F7555B0CAC37}">
      <dgm:prSet/>
      <dgm:spPr/>
      <dgm:t>
        <a:bodyPr/>
        <a:lstStyle/>
        <a:p>
          <a:endParaRPr lang="en-US"/>
        </a:p>
      </dgm:t>
    </dgm:pt>
    <dgm:pt modelId="{3685C280-F70F-42A5-BE28-29D9A8A50520}">
      <dgm:prSet/>
      <dgm:spPr/>
      <dgm:t>
        <a:bodyPr/>
        <a:lstStyle/>
        <a:p>
          <a:r>
            <a:rPr lang="nl-NL"/>
            <a:t>Heldere verantwoordelijkheden</a:t>
          </a:r>
          <a:endParaRPr lang="en-US"/>
        </a:p>
      </dgm:t>
    </dgm:pt>
    <dgm:pt modelId="{30633879-2D4D-4589-87CB-6E0DAC1B94D2}" type="parTrans" cxnId="{CB429577-DDEF-4515-B340-0D723AE2FC28}">
      <dgm:prSet/>
      <dgm:spPr/>
      <dgm:t>
        <a:bodyPr/>
        <a:lstStyle/>
        <a:p>
          <a:endParaRPr lang="en-US"/>
        </a:p>
      </dgm:t>
    </dgm:pt>
    <dgm:pt modelId="{847F3FD6-7B3E-4B0C-B649-3B5985362E61}" type="sibTrans" cxnId="{CB429577-DDEF-4515-B340-0D723AE2FC28}">
      <dgm:prSet/>
      <dgm:spPr/>
      <dgm:t>
        <a:bodyPr/>
        <a:lstStyle/>
        <a:p>
          <a:endParaRPr lang="en-US"/>
        </a:p>
      </dgm:t>
    </dgm:pt>
    <dgm:pt modelId="{1A9929AB-AE91-4177-9E50-54953728102E}">
      <dgm:prSet/>
      <dgm:spPr/>
      <dgm:t>
        <a:bodyPr/>
        <a:lstStyle/>
        <a:p>
          <a:r>
            <a:rPr lang="nl-NL"/>
            <a:t>Consistente toegangscontrole</a:t>
          </a:r>
          <a:endParaRPr lang="en-US"/>
        </a:p>
      </dgm:t>
    </dgm:pt>
    <dgm:pt modelId="{D179BBC1-9F98-4154-8F52-B4D02E7A285D}" type="parTrans" cxnId="{D160B5AA-8B2C-4ED6-A8B9-CBA7FA7F14A5}">
      <dgm:prSet/>
      <dgm:spPr/>
      <dgm:t>
        <a:bodyPr/>
        <a:lstStyle/>
        <a:p>
          <a:endParaRPr lang="en-US"/>
        </a:p>
      </dgm:t>
    </dgm:pt>
    <dgm:pt modelId="{1BCD354F-C0B4-4E9C-B8BA-ABAD6F1D6BAA}" type="sibTrans" cxnId="{D160B5AA-8B2C-4ED6-A8B9-CBA7FA7F14A5}">
      <dgm:prSet/>
      <dgm:spPr/>
      <dgm:t>
        <a:bodyPr/>
        <a:lstStyle/>
        <a:p>
          <a:endParaRPr lang="en-US"/>
        </a:p>
      </dgm:t>
    </dgm:pt>
    <dgm:pt modelId="{58B10522-9273-43A1-AC5D-95B14CCA2FC1}" type="pres">
      <dgm:prSet presAssocID="{6D7C9DD4-D9EB-4521-85DD-982EAA7650FB}" presName="vert0" presStyleCnt="0">
        <dgm:presLayoutVars>
          <dgm:dir/>
          <dgm:animOne val="branch"/>
          <dgm:animLvl val="lvl"/>
        </dgm:presLayoutVars>
      </dgm:prSet>
      <dgm:spPr/>
    </dgm:pt>
    <dgm:pt modelId="{CD27D2FB-5694-4E4E-9412-15912513D57C}" type="pres">
      <dgm:prSet presAssocID="{C060FD67-C9D0-4D0D-A6D8-ECFC8DA615CD}" presName="thickLine" presStyleLbl="alignNode1" presStyleIdx="0" presStyleCnt="2"/>
      <dgm:spPr/>
    </dgm:pt>
    <dgm:pt modelId="{F195BD34-1D53-4FF0-AC26-4749D774935A}" type="pres">
      <dgm:prSet presAssocID="{C060FD67-C9D0-4D0D-A6D8-ECFC8DA615CD}" presName="horz1" presStyleCnt="0"/>
      <dgm:spPr/>
    </dgm:pt>
    <dgm:pt modelId="{05A5E75E-1CF5-4E4D-A81C-EC3CC40F932B}" type="pres">
      <dgm:prSet presAssocID="{C060FD67-C9D0-4D0D-A6D8-ECFC8DA615CD}" presName="tx1" presStyleLbl="revTx" presStyleIdx="0" presStyleCnt="8"/>
      <dgm:spPr/>
    </dgm:pt>
    <dgm:pt modelId="{6DD2CE83-9B19-4FD2-B9EC-4F9FB315664D}" type="pres">
      <dgm:prSet presAssocID="{C060FD67-C9D0-4D0D-A6D8-ECFC8DA615CD}" presName="vert1" presStyleCnt="0"/>
      <dgm:spPr/>
    </dgm:pt>
    <dgm:pt modelId="{4E9A5601-FA77-4119-AA12-BD4600F4EE9B}" type="pres">
      <dgm:prSet presAssocID="{E5F97C91-4BAC-4FE5-B224-9FD86D7A1980}" presName="vertSpace2a" presStyleCnt="0"/>
      <dgm:spPr/>
    </dgm:pt>
    <dgm:pt modelId="{10417AFA-19E0-4FF7-830D-950E33187E5A}" type="pres">
      <dgm:prSet presAssocID="{E5F97C91-4BAC-4FE5-B224-9FD86D7A1980}" presName="horz2" presStyleCnt="0"/>
      <dgm:spPr/>
    </dgm:pt>
    <dgm:pt modelId="{9AC0993D-5D89-4D9F-A642-F976A89570B5}" type="pres">
      <dgm:prSet presAssocID="{E5F97C91-4BAC-4FE5-B224-9FD86D7A1980}" presName="horzSpace2" presStyleCnt="0"/>
      <dgm:spPr/>
    </dgm:pt>
    <dgm:pt modelId="{D43D03ED-8A79-4ACA-ADBE-D016BE86E5AA}" type="pres">
      <dgm:prSet presAssocID="{E5F97C91-4BAC-4FE5-B224-9FD86D7A1980}" presName="tx2" presStyleLbl="revTx" presStyleIdx="1" presStyleCnt="8"/>
      <dgm:spPr/>
    </dgm:pt>
    <dgm:pt modelId="{83B78249-AC0D-4D27-95A8-0D9330501F59}" type="pres">
      <dgm:prSet presAssocID="{E5F97C91-4BAC-4FE5-B224-9FD86D7A1980}" presName="vert2" presStyleCnt="0"/>
      <dgm:spPr/>
    </dgm:pt>
    <dgm:pt modelId="{0D0765D1-818A-4B0F-B2D6-2698E7627F71}" type="pres">
      <dgm:prSet presAssocID="{E5F97C91-4BAC-4FE5-B224-9FD86D7A1980}" presName="thinLine2b" presStyleLbl="callout" presStyleIdx="0" presStyleCnt="6"/>
      <dgm:spPr/>
    </dgm:pt>
    <dgm:pt modelId="{CC0F2934-B78C-47B2-92BC-B7112F5E3172}" type="pres">
      <dgm:prSet presAssocID="{E5F97C91-4BAC-4FE5-B224-9FD86D7A1980}" presName="vertSpace2b" presStyleCnt="0"/>
      <dgm:spPr/>
    </dgm:pt>
    <dgm:pt modelId="{9FEDAE39-BAFE-40B4-A31F-177D9830D9B3}" type="pres">
      <dgm:prSet presAssocID="{B27E65DA-FB55-4E2B-99C0-F27C71426EF0}" presName="horz2" presStyleCnt="0"/>
      <dgm:spPr/>
    </dgm:pt>
    <dgm:pt modelId="{9B884712-DD0D-4977-9A5D-045CEAED4511}" type="pres">
      <dgm:prSet presAssocID="{B27E65DA-FB55-4E2B-99C0-F27C71426EF0}" presName="horzSpace2" presStyleCnt="0"/>
      <dgm:spPr/>
    </dgm:pt>
    <dgm:pt modelId="{35B3B999-D402-4266-BEE0-52253510CE58}" type="pres">
      <dgm:prSet presAssocID="{B27E65DA-FB55-4E2B-99C0-F27C71426EF0}" presName="tx2" presStyleLbl="revTx" presStyleIdx="2" presStyleCnt="8"/>
      <dgm:spPr/>
    </dgm:pt>
    <dgm:pt modelId="{01FBEA63-86E1-466E-9342-32050F4BA7AA}" type="pres">
      <dgm:prSet presAssocID="{B27E65DA-FB55-4E2B-99C0-F27C71426EF0}" presName="vert2" presStyleCnt="0"/>
      <dgm:spPr/>
    </dgm:pt>
    <dgm:pt modelId="{8540742A-7F45-42CE-A282-9B5170904284}" type="pres">
      <dgm:prSet presAssocID="{B27E65DA-FB55-4E2B-99C0-F27C71426EF0}" presName="thinLine2b" presStyleLbl="callout" presStyleIdx="1" presStyleCnt="6"/>
      <dgm:spPr/>
    </dgm:pt>
    <dgm:pt modelId="{399EB732-B885-4773-9AEC-97AFDD51388F}" type="pres">
      <dgm:prSet presAssocID="{B27E65DA-FB55-4E2B-99C0-F27C71426EF0}" presName="vertSpace2b" presStyleCnt="0"/>
      <dgm:spPr/>
    </dgm:pt>
    <dgm:pt modelId="{913C023D-5403-4841-B9D3-6E804223335F}" type="pres">
      <dgm:prSet presAssocID="{C4600C1A-FBD2-432B-9156-61D9F23A01F8}" presName="horz2" presStyleCnt="0"/>
      <dgm:spPr/>
    </dgm:pt>
    <dgm:pt modelId="{32156147-255C-46EE-A6C0-0FBF83CA313B}" type="pres">
      <dgm:prSet presAssocID="{C4600C1A-FBD2-432B-9156-61D9F23A01F8}" presName="horzSpace2" presStyleCnt="0"/>
      <dgm:spPr/>
    </dgm:pt>
    <dgm:pt modelId="{3E63AAE3-20FA-4893-976B-0D622099E943}" type="pres">
      <dgm:prSet presAssocID="{C4600C1A-FBD2-432B-9156-61D9F23A01F8}" presName="tx2" presStyleLbl="revTx" presStyleIdx="3" presStyleCnt="8"/>
      <dgm:spPr/>
    </dgm:pt>
    <dgm:pt modelId="{5702AB0E-C748-44EA-A9D7-7168AA673112}" type="pres">
      <dgm:prSet presAssocID="{C4600C1A-FBD2-432B-9156-61D9F23A01F8}" presName="vert2" presStyleCnt="0"/>
      <dgm:spPr/>
    </dgm:pt>
    <dgm:pt modelId="{A0AB72CD-E5A2-423C-BACB-364667CD9BB5}" type="pres">
      <dgm:prSet presAssocID="{C4600C1A-FBD2-432B-9156-61D9F23A01F8}" presName="thinLine2b" presStyleLbl="callout" presStyleIdx="2" presStyleCnt="6"/>
      <dgm:spPr/>
    </dgm:pt>
    <dgm:pt modelId="{6180C855-48AB-4DE9-9B9C-5B10200F1A50}" type="pres">
      <dgm:prSet presAssocID="{C4600C1A-FBD2-432B-9156-61D9F23A01F8}" presName="vertSpace2b" presStyleCnt="0"/>
      <dgm:spPr/>
    </dgm:pt>
    <dgm:pt modelId="{A2462149-C67C-43B1-9FD9-EA90106C3C5D}" type="pres">
      <dgm:prSet presAssocID="{212D6C19-2CE3-4B5D-BA8D-2A5CA49CD6BB}" presName="thickLine" presStyleLbl="alignNode1" presStyleIdx="1" presStyleCnt="2"/>
      <dgm:spPr/>
    </dgm:pt>
    <dgm:pt modelId="{C90D4844-725F-4D3F-9304-E31DA5D80251}" type="pres">
      <dgm:prSet presAssocID="{212D6C19-2CE3-4B5D-BA8D-2A5CA49CD6BB}" presName="horz1" presStyleCnt="0"/>
      <dgm:spPr/>
    </dgm:pt>
    <dgm:pt modelId="{456FB1CB-37C2-4CF9-B1E5-A71B486CE9D2}" type="pres">
      <dgm:prSet presAssocID="{212D6C19-2CE3-4B5D-BA8D-2A5CA49CD6BB}" presName="tx1" presStyleLbl="revTx" presStyleIdx="4" presStyleCnt="8"/>
      <dgm:spPr/>
    </dgm:pt>
    <dgm:pt modelId="{A3118649-31C6-495D-B2CB-C31E84AF494A}" type="pres">
      <dgm:prSet presAssocID="{212D6C19-2CE3-4B5D-BA8D-2A5CA49CD6BB}" presName="vert1" presStyleCnt="0"/>
      <dgm:spPr/>
    </dgm:pt>
    <dgm:pt modelId="{BFBD5816-900B-46B6-925E-587AD071F1E9}" type="pres">
      <dgm:prSet presAssocID="{58427294-C9FE-4F66-B26B-0B36C2D84569}" presName="vertSpace2a" presStyleCnt="0"/>
      <dgm:spPr/>
    </dgm:pt>
    <dgm:pt modelId="{8696EDB2-2872-4CA5-BF32-559F90B5780B}" type="pres">
      <dgm:prSet presAssocID="{58427294-C9FE-4F66-B26B-0B36C2D84569}" presName="horz2" presStyleCnt="0"/>
      <dgm:spPr/>
    </dgm:pt>
    <dgm:pt modelId="{F1ED528C-92A4-4F27-87BB-AB0E3C6E1C32}" type="pres">
      <dgm:prSet presAssocID="{58427294-C9FE-4F66-B26B-0B36C2D84569}" presName="horzSpace2" presStyleCnt="0"/>
      <dgm:spPr/>
    </dgm:pt>
    <dgm:pt modelId="{6748FC87-C0F2-4983-84F3-5C2826A872F9}" type="pres">
      <dgm:prSet presAssocID="{58427294-C9FE-4F66-B26B-0B36C2D84569}" presName="tx2" presStyleLbl="revTx" presStyleIdx="5" presStyleCnt="8"/>
      <dgm:spPr/>
    </dgm:pt>
    <dgm:pt modelId="{98BDDEDE-E200-4BAB-B69B-143CDCDCB07C}" type="pres">
      <dgm:prSet presAssocID="{58427294-C9FE-4F66-B26B-0B36C2D84569}" presName="vert2" presStyleCnt="0"/>
      <dgm:spPr/>
    </dgm:pt>
    <dgm:pt modelId="{062225FD-E1FE-4179-8A6B-DCC4D2288CC7}" type="pres">
      <dgm:prSet presAssocID="{58427294-C9FE-4F66-B26B-0B36C2D84569}" presName="thinLine2b" presStyleLbl="callout" presStyleIdx="3" presStyleCnt="6"/>
      <dgm:spPr/>
    </dgm:pt>
    <dgm:pt modelId="{E2865D6B-BC66-4F7B-B9EF-F62F857F8B71}" type="pres">
      <dgm:prSet presAssocID="{58427294-C9FE-4F66-B26B-0B36C2D84569}" presName="vertSpace2b" presStyleCnt="0"/>
      <dgm:spPr/>
    </dgm:pt>
    <dgm:pt modelId="{6FF766F0-F6C7-4E6E-85B0-6C648A5D69A6}" type="pres">
      <dgm:prSet presAssocID="{3685C280-F70F-42A5-BE28-29D9A8A50520}" presName="horz2" presStyleCnt="0"/>
      <dgm:spPr/>
    </dgm:pt>
    <dgm:pt modelId="{0D4584E2-5199-4ABF-A6E8-F2EBC0757C2A}" type="pres">
      <dgm:prSet presAssocID="{3685C280-F70F-42A5-BE28-29D9A8A50520}" presName="horzSpace2" presStyleCnt="0"/>
      <dgm:spPr/>
    </dgm:pt>
    <dgm:pt modelId="{1AB3A856-6D1D-49A8-AD2D-9064857F51A7}" type="pres">
      <dgm:prSet presAssocID="{3685C280-F70F-42A5-BE28-29D9A8A50520}" presName="tx2" presStyleLbl="revTx" presStyleIdx="6" presStyleCnt="8"/>
      <dgm:spPr/>
    </dgm:pt>
    <dgm:pt modelId="{71C508D6-E154-4531-B428-524E3E48C5B3}" type="pres">
      <dgm:prSet presAssocID="{3685C280-F70F-42A5-BE28-29D9A8A50520}" presName="vert2" presStyleCnt="0"/>
      <dgm:spPr/>
    </dgm:pt>
    <dgm:pt modelId="{E03D4F6D-88B1-426C-BF9E-A10B62AF1ECA}" type="pres">
      <dgm:prSet presAssocID="{3685C280-F70F-42A5-BE28-29D9A8A50520}" presName="thinLine2b" presStyleLbl="callout" presStyleIdx="4" presStyleCnt="6"/>
      <dgm:spPr/>
    </dgm:pt>
    <dgm:pt modelId="{F67191D5-C34B-4C4B-BBEB-0E6E1EF15E3A}" type="pres">
      <dgm:prSet presAssocID="{3685C280-F70F-42A5-BE28-29D9A8A50520}" presName="vertSpace2b" presStyleCnt="0"/>
      <dgm:spPr/>
    </dgm:pt>
    <dgm:pt modelId="{84942FC3-8984-4B34-B900-A44DE606E63D}" type="pres">
      <dgm:prSet presAssocID="{1A9929AB-AE91-4177-9E50-54953728102E}" presName="horz2" presStyleCnt="0"/>
      <dgm:spPr/>
    </dgm:pt>
    <dgm:pt modelId="{F3A0AA9B-AD0A-42FA-8E88-0A6D82A0821D}" type="pres">
      <dgm:prSet presAssocID="{1A9929AB-AE91-4177-9E50-54953728102E}" presName="horzSpace2" presStyleCnt="0"/>
      <dgm:spPr/>
    </dgm:pt>
    <dgm:pt modelId="{BE1C425F-A402-4E03-AD50-0A2675E3DBF8}" type="pres">
      <dgm:prSet presAssocID="{1A9929AB-AE91-4177-9E50-54953728102E}" presName="tx2" presStyleLbl="revTx" presStyleIdx="7" presStyleCnt="8"/>
      <dgm:spPr/>
    </dgm:pt>
    <dgm:pt modelId="{470D78CD-12C3-4A2A-8E16-C598EDC6074B}" type="pres">
      <dgm:prSet presAssocID="{1A9929AB-AE91-4177-9E50-54953728102E}" presName="vert2" presStyleCnt="0"/>
      <dgm:spPr/>
    </dgm:pt>
    <dgm:pt modelId="{F7876A13-30C3-48C4-A2AE-93E3A737FB13}" type="pres">
      <dgm:prSet presAssocID="{1A9929AB-AE91-4177-9E50-54953728102E}" presName="thinLine2b" presStyleLbl="callout" presStyleIdx="5" presStyleCnt="6"/>
      <dgm:spPr/>
    </dgm:pt>
    <dgm:pt modelId="{C14BD9DF-5E20-4D61-A94B-162E06D51EDD}" type="pres">
      <dgm:prSet presAssocID="{1A9929AB-AE91-4177-9E50-54953728102E}" presName="vertSpace2b" presStyleCnt="0"/>
      <dgm:spPr/>
    </dgm:pt>
  </dgm:ptLst>
  <dgm:cxnLst>
    <dgm:cxn modelId="{97449501-6A23-4FCD-AD4D-0AA0D31E3F0F}" type="presOf" srcId="{6D7C9DD4-D9EB-4521-85DD-982EAA7650FB}" destId="{58B10522-9273-43A1-AC5D-95B14CCA2FC1}" srcOrd="0" destOrd="0" presId="urn:microsoft.com/office/officeart/2008/layout/LinedList"/>
    <dgm:cxn modelId="{A5BA171A-5528-41A6-97F6-4B4B67EF5EA3}" type="presOf" srcId="{C060FD67-C9D0-4D0D-A6D8-ECFC8DA615CD}" destId="{05A5E75E-1CF5-4E4D-A81C-EC3CC40F932B}" srcOrd="0" destOrd="0" presId="urn:microsoft.com/office/officeart/2008/layout/LinedList"/>
    <dgm:cxn modelId="{6BAED35D-B77D-4697-A98D-6DEC8C4AEA64}" srcId="{6D7C9DD4-D9EB-4521-85DD-982EAA7650FB}" destId="{212D6C19-2CE3-4B5D-BA8D-2A5CA49CD6BB}" srcOrd="1" destOrd="0" parTransId="{ADD19FB7-77DA-4473-9E80-F558AFA8D385}" sibTransId="{46C08077-C5C4-49CB-9239-CE86174690B0}"/>
    <dgm:cxn modelId="{1143EB5E-0956-4793-8C93-F7555B0CAC37}" srcId="{212D6C19-2CE3-4B5D-BA8D-2A5CA49CD6BB}" destId="{58427294-C9FE-4F66-B26B-0B36C2D84569}" srcOrd="0" destOrd="0" parTransId="{1DE52BD2-B605-4B81-91C5-7AB77FC16B15}" sibTransId="{D141D789-C484-4A5D-9B4A-1CABD6EFAB71}"/>
    <dgm:cxn modelId="{6E5E0B47-8038-4EE9-8223-E61768C33A03}" srcId="{C060FD67-C9D0-4D0D-A6D8-ECFC8DA615CD}" destId="{C4600C1A-FBD2-432B-9156-61D9F23A01F8}" srcOrd="2" destOrd="0" parTransId="{806DD335-5E3D-47D4-91BF-5E7311D217FD}" sibTransId="{0CCEA290-9853-4A8A-83BB-49781BEC2027}"/>
    <dgm:cxn modelId="{CB429577-DDEF-4515-B340-0D723AE2FC28}" srcId="{212D6C19-2CE3-4B5D-BA8D-2A5CA49CD6BB}" destId="{3685C280-F70F-42A5-BE28-29D9A8A50520}" srcOrd="1" destOrd="0" parTransId="{30633879-2D4D-4589-87CB-6E0DAC1B94D2}" sibTransId="{847F3FD6-7B3E-4B0C-B649-3B5985362E61}"/>
    <dgm:cxn modelId="{C12A6789-87B5-44A0-8467-71CBAE55091F}" type="presOf" srcId="{212D6C19-2CE3-4B5D-BA8D-2A5CA49CD6BB}" destId="{456FB1CB-37C2-4CF9-B1E5-A71B486CE9D2}" srcOrd="0" destOrd="0" presId="urn:microsoft.com/office/officeart/2008/layout/LinedList"/>
    <dgm:cxn modelId="{A377EA9E-BAF4-42B2-86A7-A6112FF83200}" type="presOf" srcId="{3685C280-F70F-42A5-BE28-29D9A8A50520}" destId="{1AB3A856-6D1D-49A8-AD2D-9064857F51A7}" srcOrd="0" destOrd="0" presId="urn:microsoft.com/office/officeart/2008/layout/LinedList"/>
    <dgm:cxn modelId="{F593D1A5-E9E8-414D-BD3F-45DACAF3E4EB}" type="presOf" srcId="{58427294-C9FE-4F66-B26B-0B36C2D84569}" destId="{6748FC87-C0F2-4983-84F3-5C2826A872F9}" srcOrd="0" destOrd="0" presId="urn:microsoft.com/office/officeart/2008/layout/LinedList"/>
    <dgm:cxn modelId="{D160B5AA-8B2C-4ED6-A8B9-CBA7FA7F14A5}" srcId="{212D6C19-2CE3-4B5D-BA8D-2A5CA49CD6BB}" destId="{1A9929AB-AE91-4177-9E50-54953728102E}" srcOrd="2" destOrd="0" parTransId="{D179BBC1-9F98-4154-8F52-B4D02E7A285D}" sibTransId="{1BCD354F-C0B4-4E9C-B8BA-ABAD6F1D6BAA}"/>
    <dgm:cxn modelId="{7BEAEEC1-5C04-4623-B62C-D741BFABEA35}" type="presOf" srcId="{1A9929AB-AE91-4177-9E50-54953728102E}" destId="{BE1C425F-A402-4E03-AD50-0A2675E3DBF8}" srcOrd="0" destOrd="0" presId="urn:microsoft.com/office/officeart/2008/layout/LinedList"/>
    <dgm:cxn modelId="{358D60C6-EFEB-42CB-879F-AE8D53FBADFC}" srcId="{C060FD67-C9D0-4D0D-A6D8-ECFC8DA615CD}" destId="{E5F97C91-4BAC-4FE5-B224-9FD86D7A1980}" srcOrd="0" destOrd="0" parTransId="{22F3B425-6FB4-435D-8780-64195388F261}" sibTransId="{C6C1BF9E-8DC6-4DA4-AA15-593FD3C35F1D}"/>
    <dgm:cxn modelId="{28BC69C7-8922-4A20-B029-D47A3E65F26B}" type="presOf" srcId="{E5F97C91-4BAC-4FE5-B224-9FD86D7A1980}" destId="{D43D03ED-8A79-4ACA-ADBE-D016BE86E5AA}" srcOrd="0" destOrd="0" presId="urn:microsoft.com/office/officeart/2008/layout/LinedList"/>
    <dgm:cxn modelId="{E8589AC9-6FE8-4C41-B951-07CE4BA8A752}" srcId="{C060FD67-C9D0-4D0D-A6D8-ECFC8DA615CD}" destId="{B27E65DA-FB55-4E2B-99C0-F27C71426EF0}" srcOrd="1" destOrd="0" parTransId="{7928886B-F850-40A6-B54D-5AB4CD4C90B2}" sibTransId="{9785D454-D3A9-4C3B-81E8-C15D8A14F4DE}"/>
    <dgm:cxn modelId="{FD6572EA-F85D-42F0-ADD5-9985BF195381}" type="presOf" srcId="{C4600C1A-FBD2-432B-9156-61D9F23A01F8}" destId="{3E63AAE3-20FA-4893-976B-0D622099E943}" srcOrd="0" destOrd="0" presId="urn:microsoft.com/office/officeart/2008/layout/LinedList"/>
    <dgm:cxn modelId="{0ACD01F4-BB69-41FA-BCB7-EA4BBCD36A3F}" srcId="{6D7C9DD4-D9EB-4521-85DD-982EAA7650FB}" destId="{C060FD67-C9D0-4D0D-A6D8-ECFC8DA615CD}" srcOrd="0" destOrd="0" parTransId="{9E7CF260-DC56-4088-BA2B-6FDE6CC17D22}" sibTransId="{FA563AD0-5660-481C-A4FF-7E6EC51A1713}"/>
    <dgm:cxn modelId="{863BDFFF-F3A5-4B36-BB4B-BA61E29E2CDD}" type="presOf" srcId="{B27E65DA-FB55-4E2B-99C0-F27C71426EF0}" destId="{35B3B999-D402-4266-BEE0-52253510CE58}" srcOrd="0" destOrd="0" presId="urn:microsoft.com/office/officeart/2008/layout/LinedList"/>
    <dgm:cxn modelId="{E339BB11-E9E9-48F4-BC46-C94554E989A0}" type="presParOf" srcId="{58B10522-9273-43A1-AC5D-95B14CCA2FC1}" destId="{CD27D2FB-5694-4E4E-9412-15912513D57C}" srcOrd="0" destOrd="0" presId="urn:microsoft.com/office/officeart/2008/layout/LinedList"/>
    <dgm:cxn modelId="{BA6C5DEB-C5FA-4934-B647-D5BCDC4189F2}" type="presParOf" srcId="{58B10522-9273-43A1-AC5D-95B14CCA2FC1}" destId="{F195BD34-1D53-4FF0-AC26-4749D774935A}" srcOrd="1" destOrd="0" presId="urn:microsoft.com/office/officeart/2008/layout/LinedList"/>
    <dgm:cxn modelId="{435E61C0-822B-4F38-8913-2E8C05256421}" type="presParOf" srcId="{F195BD34-1D53-4FF0-AC26-4749D774935A}" destId="{05A5E75E-1CF5-4E4D-A81C-EC3CC40F932B}" srcOrd="0" destOrd="0" presId="urn:microsoft.com/office/officeart/2008/layout/LinedList"/>
    <dgm:cxn modelId="{DC8548CA-2AAD-4196-B1B0-2CE7DD37FB99}" type="presParOf" srcId="{F195BD34-1D53-4FF0-AC26-4749D774935A}" destId="{6DD2CE83-9B19-4FD2-B9EC-4F9FB315664D}" srcOrd="1" destOrd="0" presId="urn:microsoft.com/office/officeart/2008/layout/LinedList"/>
    <dgm:cxn modelId="{78100132-F9D4-4682-AF6F-144EDF523D33}" type="presParOf" srcId="{6DD2CE83-9B19-4FD2-B9EC-4F9FB315664D}" destId="{4E9A5601-FA77-4119-AA12-BD4600F4EE9B}" srcOrd="0" destOrd="0" presId="urn:microsoft.com/office/officeart/2008/layout/LinedList"/>
    <dgm:cxn modelId="{07DDB15A-6C2A-44B3-AE5C-52152F03DD59}" type="presParOf" srcId="{6DD2CE83-9B19-4FD2-B9EC-4F9FB315664D}" destId="{10417AFA-19E0-4FF7-830D-950E33187E5A}" srcOrd="1" destOrd="0" presId="urn:microsoft.com/office/officeart/2008/layout/LinedList"/>
    <dgm:cxn modelId="{1CC97B65-F2AD-4DB9-988D-00B4CC8259E8}" type="presParOf" srcId="{10417AFA-19E0-4FF7-830D-950E33187E5A}" destId="{9AC0993D-5D89-4D9F-A642-F976A89570B5}" srcOrd="0" destOrd="0" presId="urn:microsoft.com/office/officeart/2008/layout/LinedList"/>
    <dgm:cxn modelId="{E9302974-197F-4647-88F8-5EECB2D9DDF7}" type="presParOf" srcId="{10417AFA-19E0-4FF7-830D-950E33187E5A}" destId="{D43D03ED-8A79-4ACA-ADBE-D016BE86E5AA}" srcOrd="1" destOrd="0" presId="urn:microsoft.com/office/officeart/2008/layout/LinedList"/>
    <dgm:cxn modelId="{750E99EA-E6A4-4C37-84AE-03230546B724}" type="presParOf" srcId="{10417AFA-19E0-4FF7-830D-950E33187E5A}" destId="{83B78249-AC0D-4D27-95A8-0D9330501F59}" srcOrd="2" destOrd="0" presId="urn:microsoft.com/office/officeart/2008/layout/LinedList"/>
    <dgm:cxn modelId="{8FC2159F-88A7-4CC1-999C-930CEE2F5281}" type="presParOf" srcId="{6DD2CE83-9B19-4FD2-B9EC-4F9FB315664D}" destId="{0D0765D1-818A-4B0F-B2D6-2698E7627F71}" srcOrd="2" destOrd="0" presId="urn:microsoft.com/office/officeart/2008/layout/LinedList"/>
    <dgm:cxn modelId="{7E22311B-CC32-43AF-8EBA-882A2D77AEF8}" type="presParOf" srcId="{6DD2CE83-9B19-4FD2-B9EC-4F9FB315664D}" destId="{CC0F2934-B78C-47B2-92BC-B7112F5E3172}" srcOrd="3" destOrd="0" presId="urn:microsoft.com/office/officeart/2008/layout/LinedList"/>
    <dgm:cxn modelId="{25C8E39C-1543-4608-81CC-3E70D09E1CA5}" type="presParOf" srcId="{6DD2CE83-9B19-4FD2-B9EC-4F9FB315664D}" destId="{9FEDAE39-BAFE-40B4-A31F-177D9830D9B3}" srcOrd="4" destOrd="0" presId="urn:microsoft.com/office/officeart/2008/layout/LinedList"/>
    <dgm:cxn modelId="{8A8A6548-9ADA-46BA-8C8C-50107347682C}" type="presParOf" srcId="{9FEDAE39-BAFE-40B4-A31F-177D9830D9B3}" destId="{9B884712-DD0D-4977-9A5D-045CEAED4511}" srcOrd="0" destOrd="0" presId="urn:microsoft.com/office/officeart/2008/layout/LinedList"/>
    <dgm:cxn modelId="{F0415521-91D7-4450-A9B1-B37B5CB7446D}" type="presParOf" srcId="{9FEDAE39-BAFE-40B4-A31F-177D9830D9B3}" destId="{35B3B999-D402-4266-BEE0-52253510CE58}" srcOrd="1" destOrd="0" presId="urn:microsoft.com/office/officeart/2008/layout/LinedList"/>
    <dgm:cxn modelId="{72F0EE77-ACFC-49FF-B540-B564DCD80097}" type="presParOf" srcId="{9FEDAE39-BAFE-40B4-A31F-177D9830D9B3}" destId="{01FBEA63-86E1-466E-9342-32050F4BA7AA}" srcOrd="2" destOrd="0" presId="urn:microsoft.com/office/officeart/2008/layout/LinedList"/>
    <dgm:cxn modelId="{F874F5F4-5E94-40FF-8913-41B2483EC979}" type="presParOf" srcId="{6DD2CE83-9B19-4FD2-B9EC-4F9FB315664D}" destId="{8540742A-7F45-42CE-A282-9B5170904284}" srcOrd="5" destOrd="0" presId="urn:microsoft.com/office/officeart/2008/layout/LinedList"/>
    <dgm:cxn modelId="{D6A15957-C6B9-4E65-B5EB-095EEA5D73D9}" type="presParOf" srcId="{6DD2CE83-9B19-4FD2-B9EC-4F9FB315664D}" destId="{399EB732-B885-4773-9AEC-97AFDD51388F}" srcOrd="6" destOrd="0" presId="urn:microsoft.com/office/officeart/2008/layout/LinedList"/>
    <dgm:cxn modelId="{2B2EFE79-9EF7-4058-9C32-3D20ED6B9BE5}" type="presParOf" srcId="{6DD2CE83-9B19-4FD2-B9EC-4F9FB315664D}" destId="{913C023D-5403-4841-B9D3-6E804223335F}" srcOrd="7" destOrd="0" presId="urn:microsoft.com/office/officeart/2008/layout/LinedList"/>
    <dgm:cxn modelId="{490BE0C1-EBF2-4DA6-88C3-C0BC5A6EA65B}" type="presParOf" srcId="{913C023D-5403-4841-B9D3-6E804223335F}" destId="{32156147-255C-46EE-A6C0-0FBF83CA313B}" srcOrd="0" destOrd="0" presId="urn:microsoft.com/office/officeart/2008/layout/LinedList"/>
    <dgm:cxn modelId="{A28623A2-1237-463F-9178-B6D6AC7ACF7A}" type="presParOf" srcId="{913C023D-5403-4841-B9D3-6E804223335F}" destId="{3E63AAE3-20FA-4893-976B-0D622099E943}" srcOrd="1" destOrd="0" presId="urn:microsoft.com/office/officeart/2008/layout/LinedList"/>
    <dgm:cxn modelId="{30675299-B790-48C1-A045-269E22380A5B}" type="presParOf" srcId="{913C023D-5403-4841-B9D3-6E804223335F}" destId="{5702AB0E-C748-44EA-A9D7-7168AA673112}" srcOrd="2" destOrd="0" presId="urn:microsoft.com/office/officeart/2008/layout/LinedList"/>
    <dgm:cxn modelId="{8DD7CD6A-9B16-4030-A9BA-12D34897388D}" type="presParOf" srcId="{6DD2CE83-9B19-4FD2-B9EC-4F9FB315664D}" destId="{A0AB72CD-E5A2-423C-BACB-364667CD9BB5}" srcOrd="8" destOrd="0" presId="urn:microsoft.com/office/officeart/2008/layout/LinedList"/>
    <dgm:cxn modelId="{852F5A45-37F5-4C25-A552-DE3C8EA67AEE}" type="presParOf" srcId="{6DD2CE83-9B19-4FD2-B9EC-4F9FB315664D}" destId="{6180C855-48AB-4DE9-9B9C-5B10200F1A50}" srcOrd="9" destOrd="0" presId="urn:microsoft.com/office/officeart/2008/layout/LinedList"/>
    <dgm:cxn modelId="{FF5809EE-C8F5-4C09-9058-831EAFA5B699}" type="presParOf" srcId="{58B10522-9273-43A1-AC5D-95B14CCA2FC1}" destId="{A2462149-C67C-43B1-9FD9-EA90106C3C5D}" srcOrd="2" destOrd="0" presId="urn:microsoft.com/office/officeart/2008/layout/LinedList"/>
    <dgm:cxn modelId="{7EC5E4E9-3254-40DF-9106-B2A340B6F0AA}" type="presParOf" srcId="{58B10522-9273-43A1-AC5D-95B14CCA2FC1}" destId="{C90D4844-725F-4D3F-9304-E31DA5D80251}" srcOrd="3" destOrd="0" presId="urn:microsoft.com/office/officeart/2008/layout/LinedList"/>
    <dgm:cxn modelId="{DCEED3D0-A926-469D-9EE1-B00EB6BC264F}" type="presParOf" srcId="{C90D4844-725F-4D3F-9304-E31DA5D80251}" destId="{456FB1CB-37C2-4CF9-B1E5-A71B486CE9D2}" srcOrd="0" destOrd="0" presId="urn:microsoft.com/office/officeart/2008/layout/LinedList"/>
    <dgm:cxn modelId="{BBB1C7F2-D406-41C9-BF8E-C7A5AF5390E6}" type="presParOf" srcId="{C90D4844-725F-4D3F-9304-E31DA5D80251}" destId="{A3118649-31C6-495D-B2CB-C31E84AF494A}" srcOrd="1" destOrd="0" presId="urn:microsoft.com/office/officeart/2008/layout/LinedList"/>
    <dgm:cxn modelId="{46FBD3E9-137E-4DBA-B4A0-1810A3BE4AE3}" type="presParOf" srcId="{A3118649-31C6-495D-B2CB-C31E84AF494A}" destId="{BFBD5816-900B-46B6-925E-587AD071F1E9}" srcOrd="0" destOrd="0" presId="urn:microsoft.com/office/officeart/2008/layout/LinedList"/>
    <dgm:cxn modelId="{A8739B68-89C7-4507-AA8A-F8328410A283}" type="presParOf" srcId="{A3118649-31C6-495D-B2CB-C31E84AF494A}" destId="{8696EDB2-2872-4CA5-BF32-559F90B5780B}" srcOrd="1" destOrd="0" presId="urn:microsoft.com/office/officeart/2008/layout/LinedList"/>
    <dgm:cxn modelId="{18CCCC4E-EB8F-4F25-B16A-FB58ABF6A0E2}" type="presParOf" srcId="{8696EDB2-2872-4CA5-BF32-559F90B5780B}" destId="{F1ED528C-92A4-4F27-87BB-AB0E3C6E1C32}" srcOrd="0" destOrd="0" presId="urn:microsoft.com/office/officeart/2008/layout/LinedList"/>
    <dgm:cxn modelId="{72CD3BA7-CB01-433F-B7A5-A9A2BC0DCBB3}" type="presParOf" srcId="{8696EDB2-2872-4CA5-BF32-559F90B5780B}" destId="{6748FC87-C0F2-4983-84F3-5C2826A872F9}" srcOrd="1" destOrd="0" presId="urn:microsoft.com/office/officeart/2008/layout/LinedList"/>
    <dgm:cxn modelId="{439CD0FA-83D2-4526-BB04-7549F42A9B91}" type="presParOf" srcId="{8696EDB2-2872-4CA5-BF32-559F90B5780B}" destId="{98BDDEDE-E200-4BAB-B69B-143CDCDCB07C}" srcOrd="2" destOrd="0" presId="urn:microsoft.com/office/officeart/2008/layout/LinedList"/>
    <dgm:cxn modelId="{95CF0C18-FEDD-4AD5-B130-F838D1B35563}" type="presParOf" srcId="{A3118649-31C6-495D-B2CB-C31E84AF494A}" destId="{062225FD-E1FE-4179-8A6B-DCC4D2288CC7}" srcOrd="2" destOrd="0" presId="urn:microsoft.com/office/officeart/2008/layout/LinedList"/>
    <dgm:cxn modelId="{5FEBFA61-7A27-43D3-9BD8-CE6585969D2C}" type="presParOf" srcId="{A3118649-31C6-495D-B2CB-C31E84AF494A}" destId="{E2865D6B-BC66-4F7B-B9EF-F62F857F8B71}" srcOrd="3" destOrd="0" presId="urn:microsoft.com/office/officeart/2008/layout/LinedList"/>
    <dgm:cxn modelId="{06CB80A2-AE30-473A-90EE-6F308E328648}" type="presParOf" srcId="{A3118649-31C6-495D-B2CB-C31E84AF494A}" destId="{6FF766F0-F6C7-4E6E-85B0-6C648A5D69A6}" srcOrd="4" destOrd="0" presId="urn:microsoft.com/office/officeart/2008/layout/LinedList"/>
    <dgm:cxn modelId="{C089FA8B-C7CD-4A11-B7A1-A4FF5DB12739}" type="presParOf" srcId="{6FF766F0-F6C7-4E6E-85B0-6C648A5D69A6}" destId="{0D4584E2-5199-4ABF-A6E8-F2EBC0757C2A}" srcOrd="0" destOrd="0" presId="urn:microsoft.com/office/officeart/2008/layout/LinedList"/>
    <dgm:cxn modelId="{90E3275F-EF66-4826-AD70-D5C3BC2C65A7}" type="presParOf" srcId="{6FF766F0-F6C7-4E6E-85B0-6C648A5D69A6}" destId="{1AB3A856-6D1D-49A8-AD2D-9064857F51A7}" srcOrd="1" destOrd="0" presId="urn:microsoft.com/office/officeart/2008/layout/LinedList"/>
    <dgm:cxn modelId="{B6608C30-E75A-4A51-8E7F-52FEF8B02BA7}" type="presParOf" srcId="{6FF766F0-F6C7-4E6E-85B0-6C648A5D69A6}" destId="{71C508D6-E154-4531-B428-524E3E48C5B3}" srcOrd="2" destOrd="0" presId="urn:microsoft.com/office/officeart/2008/layout/LinedList"/>
    <dgm:cxn modelId="{83286176-FE32-455C-B8D1-8FD5038F07E2}" type="presParOf" srcId="{A3118649-31C6-495D-B2CB-C31E84AF494A}" destId="{E03D4F6D-88B1-426C-BF9E-A10B62AF1ECA}" srcOrd="5" destOrd="0" presId="urn:microsoft.com/office/officeart/2008/layout/LinedList"/>
    <dgm:cxn modelId="{FF70E1F1-C597-4537-958E-AF8295B2B552}" type="presParOf" srcId="{A3118649-31C6-495D-B2CB-C31E84AF494A}" destId="{F67191D5-C34B-4C4B-BBEB-0E6E1EF15E3A}" srcOrd="6" destOrd="0" presId="urn:microsoft.com/office/officeart/2008/layout/LinedList"/>
    <dgm:cxn modelId="{A8BB7BD7-2859-43D4-96CE-944FE34EE9CD}" type="presParOf" srcId="{A3118649-31C6-495D-B2CB-C31E84AF494A}" destId="{84942FC3-8984-4B34-B900-A44DE606E63D}" srcOrd="7" destOrd="0" presId="urn:microsoft.com/office/officeart/2008/layout/LinedList"/>
    <dgm:cxn modelId="{5DC5DE4A-EC2C-494D-93FE-B552C986BF9F}" type="presParOf" srcId="{84942FC3-8984-4B34-B900-A44DE606E63D}" destId="{F3A0AA9B-AD0A-42FA-8E88-0A6D82A0821D}" srcOrd="0" destOrd="0" presId="urn:microsoft.com/office/officeart/2008/layout/LinedList"/>
    <dgm:cxn modelId="{3CB32BED-68CA-4749-B8D6-ADAC29F69EDD}" type="presParOf" srcId="{84942FC3-8984-4B34-B900-A44DE606E63D}" destId="{BE1C425F-A402-4E03-AD50-0A2675E3DBF8}" srcOrd="1" destOrd="0" presId="urn:microsoft.com/office/officeart/2008/layout/LinedList"/>
    <dgm:cxn modelId="{A0710F00-379B-435A-9578-BBCAA7ECBF09}" type="presParOf" srcId="{84942FC3-8984-4B34-B900-A44DE606E63D}" destId="{470D78CD-12C3-4A2A-8E16-C598EDC6074B}" srcOrd="2" destOrd="0" presId="urn:microsoft.com/office/officeart/2008/layout/LinedList"/>
    <dgm:cxn modelId="{81CB9296-4BD4-4154-9F72-1620F8BBD637}" type="presParOf" srcId="{A3118649-31C6-495D-B2CB-C31E84AF494A}" destId="{F7876A13-30C3-48C4-A2AE-93E3A737FB13}" srcOrd="8" destOrd="0" presId="urn:microsoft.com/office/officeart/2008/layout/LinedList"/>
    <dgm:cxn modelId="{D34250B1-7B21-4FBA-87E0-6B94273ADAB7}" type="presParOf" srcId="{A3118649-31C6-495D-B2CB-C31E84AF494A}" destId="{C14BD9DF-5E20-4D61-A94B-162E06D51EDD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D647F16-38F6-4F03-B619-F6415C666C0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7762990-8497-4B93-9B22-15783697ECE9}">
      <dgm:prSet/>
      <dgm:spPr/>
      <dgm:t>
        <a:bodyPr/>
        <a:lstStyle/>
        <a:p>
          <a:r>
            <a:rPr lang="nl-NL" b="1"/>
            <a:t>Voorbeelden</a:t>
          </a:r>
          <a:endParaRPr lang="en-US"/>
        </a:p>
      </dgm:t>
    </dgm:pt>
    <dgm:pt modelId="{62632054-75A5-411C-A5BC-CF555FA97581}" type="parTrans" cxnId="{2BAC7757-5115-4C4C-86CF-6B18B7B3AAE9}">
      <dgm:prSet/>
      <dgm:spPr/>
      <dgm:t>
        <a:bodyPr/>
        <a:lstStyle/>
        <a:p>
          <a:endParaRPr lang="en-US"/>
        </a:p>
      </dgm:t>
    </dgm:pt>
    <dgm:pt modelId="{1C42550B-2B06-4E99-98EC-A1FA5C53ADF4}" type="sibTrans" cxnId="{2BAC7757-5115-4C4C-86CF-6B18B7B3AAE9}">
      <dgm:prSet/>
      <dgm:spPr/>
      <dgm:t>
        <a:bodyPr/>
        <a:lstStyle/>
        <a:p>
          <a:endParaRPr lang="en-US"/>
        </a:p>
      </dgm:t>
    </dgm:pt>
    <dgm:pt modelId="{4F67CB61-7393-4B66-A40F-EFC027E3435B}">
      <dgm:prSet/>
      <dgm:spPr/>
      <dgm:t>
        <a:bodyPr/>
        <a:lstStyle/>
        <a:p>
          <a:r>
            <a:rPr lang="nl-NL" dirty="0"/>
            <a:t>Incidentresponse-plannen en oefeningen</a:t>
          </a:r>
          <a:endParaRPr lang="en-US" dirty="0"/>
        </a:p>
      </dgm:t>
    </dgm:pt>
    <dgm:pt modelId="{E70DE1B0-A2CA-4907-A0EC-78FE4ED60CC4}" type="parTrans" cxnId="{F36D5456-F140-4B36-ACFA-1693E199E230}">
      <dgm:prSet/>
      <dgm:spPr/>
      <dgm:t>
        <a:bodyPr/>
        <a:lstStyle/>
        <a:p>
          <a:endParaRPr lang="en-US"/>
        </a:p>
      </dgm:t>
    </dgm:pt>
    <dgm:pt modelId="{7CAFE6AF-F840-4580-AE75-C814A7F5ABC2}" type="sibTrans" cxnId="{F36D5456-F140-4B36-ACFA-1693E199E230}">
      <dgm:prSet/>
      <dgm:spPr/>
      <dgm:t>
        <a:bodyPr/>
        <a:lstStyle/>
        <a:p>
          <a:endParaRPr lang="en-US"/>
        </a:p>
      </dgm:t>
    </dgm:pt>
    <dgm:pt modelId="{EE75F6D5-6540-4CB7-A38B-39537D22A415}">
      <dgm:prSet/>
      <dgm:spPr/>
      <dgm:t>
        <a:bodyPr/>
        <a:lstStyle/>
        <a:p>
          <a:r>
            <a:rPr lang="nl-NL"/>
            <a:t>Audits en monitoring</a:t>
          </a:r>
          <a:endParaRPr lang="en-US"/>
        </a:p>
      </dgm:t>
    </dgm:pt>
    <dgm:pt modelId="{C586DD20-A4D7-4F46-9FB0-E160CE45BB7B}" type="parTrans" cxnId="{9D521513-ABFB-4D95-A7A7-107A323C539B}">
      <dgm:prSet/>
      <dgm:spPr/>
      <dgm:t>
        <a:bodyPr/>
        <a:lstStyle/>
        <a:p>
          <a:endParaRPr lang="en-US"/>
        </a:p>
      </dgm:t>
    </dgm:pt>
    <dgm:pt modelId="{47C4894E-4292-4B11-A60B-AEC654C18693}" type="sibTrans" cxnId="{9D521513-ABFB-4D95-A7A7-107A323C539B}">
      <dgm:prSet/>
      <dgm:spPr/>
      <dgm:t>
        <a:bodyPr/>
        <a:lstStyle/>
        <a:p>
          <a:endParaRPr lang="en-US"/>
        </a:p>
      </dgm:t>
    </dgm:pt>
    <dgm:pt modelId="{8526D09E-726C-4420-8261-AE738B57D3F6}">
      <dgm:prSet/>
      <dgm:spPr/>
      <dgm:t>
        <a:bodyPr/>
        <a:lstStyle/>
        <a:p>
          <a:r>
            <a:rPr lang="nl-NL"/>
            <a:t>Interdisciplinaire training</a:t>
          </a:r>
          <a:endParaRPr lang="en-US"/>
        </a:p>
      </dgm:t>
    </dgm:pt>
    <dgm:pt modelId="{18AA02A6-63C9-4FBB-837B-A272BA4CCFA7}" type="parTrans" cxnId="{3E2BF838-E44C-46B9-9B59-A43943649A6F}">
      <dgm:prSet/>
      <dgm:spPr/>
      <dgm:t>
        <a:bodyPr/>
        <a:lstStyle/>
        <a:p>
          <a:endParaRPr lang="en-US"/>
        </a:p>
      </dgm:t>
    </dgm:pt>
    <dgm:pt modelId="{87E55849-39ED-4E36-A4F6-44F777F76508}" type="sibTrans" cxnId="{3E2BF838-E44C-46B9-9B59-A43943649A6F}">
      <dgm:prSet/>
      <dgm:spPr/>
      <dgm:t>
        <a:bodyPr/>
        <a:lstStyle/>
        <a:p>
          <a:endParaRPr lang="en-US"/>
        </a:p>
      </dgm:t>
    </dgm:pt>
    <dgm:pt modelId="{9DFD2FB3-4710-4A61-9C38-87839F039B3E}">
      <dgm:prSet/>
      <dgm:spPr/>
      <dgm:t>
        <a:bodyPr/>
        <a:lstStyle/>
        <a:p>
          <a:r>
            <a:rPr lang="nl-NL"/>
            <a:t>Sectorbrede feedbackloops</a:t>
          </a:r>
          <a:endParaRPr lang="en-US"/>
        </a:p>
      </dgm:t>
    </dgm:pt>
    <dgm:pt modelId="{C56F0C6E-E8FA-4051-8C3E-68EE5A69380E}" type="parTrans" cxnId="{122FC8C1-4F65-4297-90E5-BDE50E42E541}">
      <dgm:prSet/>
      <dgm:spPr/>
      <dgm:t>
        <a:bodyPr/>
        <a:lstStyle/>
        <a:p>
          <a:endParaRPr lang="en-US"/>
        </a:p>
      </dgm:t>
    </dgm:pt>
    <dgm:pt modelId="{26D4340B-932B-45F1-8F7C-5DB36F89AA4F}" type="sibTrans" cxnId="{122FC8C1-4F65-4297-90E5-BDE50E42E541}">
      <dgm:prSet/>
      <dgm:spPr/>
      <dgm:t>
        <a:bodyPr/>
        <a:lstStyle/>
        <a:p>
          <a:endParaRPr lang="en-US"/>
        </a:p>
      </dgm:t>
    </dgm:pt>
    <dgm:pt modelId="{0620782C-0454-4CC2-B855-27219EA49F0C}" type="pres">
      <dgm:prSet presAssocID="{4D647F16-38F6-4F03-B619-F6415C666C03}" presName="linear" presStyleCnt="0">
        <dgm:presLayoutVars>
          <dgm:dir/>
          <dgm:animLvl val="lvl"/>
          <dgm:resizeHandles val="exact"/>
        </dgm:presLayoutVars>
      </dgm:prSet>
      <dgm:spPr/>
    </dgm:pt>
    <dgm:pt modelId="{2FA9A254-E71F-400E-9465-8C3C25D554F1}" type="pres">
      <dgm:prSet presAssocID="{27762990-8497-4B93-9B22-15783697ECE9}" presName="parentLin" presStyleCnt="0"/>
      <dgm:spPr/>
    </dgm:pt>
    <dgm:pt modelId="{D19FA9B4-D330-4FF1-8F4E-AB7924E01666}" type="pres">
      <dgm:prSet presAssocID="{27762990-8497-4B93-9B22-15783697ECE9}" presName="parentLeftMargin" presStyleLbl="node1" presStyleIdx="0" presStyleCnt="1"/>
      <dgm:spPr/>
    </dgm:pt>
    <dgm:pt modelId="{37CFD593-883D-4180-A6D3-DDCDA7E97003}" type="pres">
      <dgm:prSet presAssocID="{27762990-8497-4B93-9B22-15783697ECE9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8D21F398-0EF4-44F3-A92E-AA6BD654A83C}" type="pres">
      <dgm:prSet presAssocID="{27762990-8497-4B93-9B22-15783697ECE9}" presName="negativeSpace" presStyleCnt="0"/>
      <dgm:spPr/>
    </dgm:pt>
    <dgm:pt modelId="{AFF7F6A0-038A-4CEA-A866-4E98B5049E20}" type="pres">
      <dgm:prSet presAssocID="{27762990-8497-4B93-9B22-15783697ECE9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9D521513-ABFB-4D95-A7A7-107A323C539B}" srcId="{27762990-8497-4B93-9B22-15783697ECE9}" destId="{EE75F6D5-6540-4CB7-A38B-39537D22A415}" srcOrd="1" destOrd="0" parTransId="{C586DD20-A4D7-4F46-9FB0-E160CE45BB7B}" sibTransId="{47C4894E-4292-4B11-A60B-AEC654C18693}"/>
    <dgm:cxn modelId="{3E2BF838-E44C-46B9-9B59-A43943649A6F}" srcId="{27762990-8497-4B93-9B22-15783697ECE9}" destId="{8526D09E-726C-4420-8261-AE738B57D3F6}" srcOrd="2" destOrd="0" parTransId="{18AA02A6-63C9-4FBB-837B-A272BA4CCFA7}" sibTransId="{87E55849-39ED-4E36-A4F6-44F777F76508}"/>
    <dgm:cxn modelId="{EAEF4356-8505-4FFD-BE82-1BA93ED15B96}" type="presOf" srcId="{4F67CB61-7393-4B66-A40F-EFC027E3435B}" destId="{AFF7F6A0-038A-4CEA-A866-4E98B5049E20}" srcOrd="0" destOrd="0" presId="urn:microsoft.com/office/officeart/2005/8/layout/list1"/>
    <dgm:cxn modelId="{F36D5456-F140-4B36-ACFA-1693E199E230}" srcId="{27762990-8497-4B93-9B22-15783697ECE9}" destId="{4F67CB61-7393-4B66-A40F-EFC027E3435B}" srcOrd="0" destOrd="0" parTransId="{E70DE1B0-A2CA-4907-A0EC-78FE4ED60CC4}" sibTransId="{7CAFE6AF-F840-4580-AE75-C814A7F5ABC2}"/>
    <dgm:cxn modelId="{2BAC7757-5115-4C4C-86CF-6B18B7B3AAE9}" srcId="{4D647F16-38F6-4F03-B619-F6415C666C03}" destId="{27762990-8497-4B93-9B22-15783697ECE9}" srcOrd="0" destOrd="0" parTransId="{62632054-75A5-411C-A5BC-CF555FA97581}" sibTransId="{1C42550B-2B06-4E99-98EC-A1FA5C53ADF4}"/>
    <dgm:cxn modelId="{92E9A37E-A01D-4F87-9AF6-98F431F24D17}" type="presOf" srcId="{9DFD2FB3-4710-4A61-9C38-87839F039B3E}" destId="{AFF7F6A0-038A-4CEA-A866-4E98B5049E20}" srcOrd="0" destOrd="3" presId="urn:microsoft.com/office/officeart/2005/8/layout/list1"/>
    <dgm:cxn modelId="{28D92785-AA3C-4201-B1DE-E0D858C158E4}" type="presOf" srcId="{8526D09E-726C-4420-8261-AE738B57D3F6}" destId="{AFF7F6A0-038A-4CEA-A866-4E98B5049E20}" srcOrd="0" destOrd="2" presId="urn:microsoft.com/office/officeart/2005/8/layout/list1"/>
    <dgm:cxn modelId="{93747995-F2EF-40E1-868A-EAAD1BDB4BB0}" type="presOf" srcId="{4D647F16-38F6-4F03-B619-F6415C666C03}" destId="{0620782C-0454-4CC2-B855-27219EA49F0C}" srcOrd="0" destOrd="0" presId="urn:microsoft.com/office/officeart/2005/8/layout/list1"/>
    <dgm:cxn modelId="{927438BB-4652-48C9-8898-F0E81732E809}" type="presOf" srcId="{27762990-8497-4B93-9B22-15783697ECE9}" destId="{D19FA9B4-D330-4FF1-8F4E-AB7924E01666}" srcOrd="0" destOrd="0" presId="urn:microsoft.com/office/officeart/2005/8/layout/list1"/>
    <dgm:cxn modelId="{122FC8C1-4F65-4297-90E5-BDE50E42E541}" srcId="{27762990-8497-4B93-9B22-15783697ECE9}" destId="{9DFD2FB3-4710-4A61-9C38-87839F039B3E}" srcOrd="3" destOrd="0" parTransId="{C56F0C6E-E8FA-4051-8C3E-68EE5A69380E}" sibTransId="{26D4340B-932B-45F1-8F7C-5DB36F89AA4F}"/>
    <dgm:cxn modelId="{74DDCCD0-F016-4D1D-97BF-6A5DE80CE65B}" type="presOf" srcId="{27762990-8497-4B93-9B22-15783697ECE9}" destId="{37CFD593-883D-4180-A6D3-DDCDA7E97003}" srcOrd="1" destOrd="0" presId="urn:microsoft.com/office/officeart/2005/8/layout/list1"/>
    <dgm:cxn modelId="{153DC2D3-99AA-4A0C-B187-CE3DC76571A2}" type="presOf" srcId="{EE75F6D5-6540-4CB7-A38B-39537D22A415}" destId="{AFF7F6A0-038A-4CEA-A866-4E98B5049E20}" srcOrd="0" destOrd="1" presId="urn:microsoft.com/office/officeart/2005/8/layout/list1"/>
    <dgm:cxn modelId="{D097F039-0745-4CCC-BEA6-CA6687B5114F}" type="presParOf" srcId="{0620782C-0454-4CC2-B855-27219EA49F0C}" destId="{2FA9A254-E71F-400E-9465-8C3C25D554F1}" srcOrd="0" destOrd="0" presId="urn:microsoft.com/office/officeart/2005/8/layout/list1"/>
    <dgm:cxn modelId="{D3F117F4-E6BF-4D45-882A-C3BE7084A04A}" type="presParOf" srcId="{2FA9A254-E71F-400E-9465-8C3C25D554F1}" destId="{D19FA9B4-D330-4FF1-8F4E-AB7924E01666}" srcOrd="0" destOrd="0" presId="urn:microsoft.com/office/officeart/2005/8/layout/list1"/>
    <dgm:cxn modelId="{E750E2F9-DE2A-4D79-8DC1-3B1ED909FDC7}" type="presParOf" srcId="{2FA9A254-E71F-400E-9465-8C3C25D554F1}" destId="{37CFD593-883D-4180-A6D3-DDCDA7E97003}" srcOrd="1" destOrd="0" presId="urn:microsoft.com/office/officeart/2005/8/layout/list1"/>
    <dgm:cxn modelId="{87187496-5F21-4BF5-A423-4304848D1BFD}" type="presParOf" srcId="{0620782C-0454-4CC2-B855-27219EA49F0C}" destId="{8D21F398-0EF4-44F3-A92E-AA6BD654A83C}" srcOrd="1" destOrd="0" presId="urn:microsoft.com/office/officeart/2005/8/layout/list1"/>
    <dgm:cxn modelId="{DE66BDA5-F255-453A-90AB-56A1A780343C}" type="presParOf" srcId="{0620782C-0454-4CC2-B855-27219EA49F0C}" destId="{AFF7F6A0-038A-4CEA-A866-4E98B5049E20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A67826B-C630-41E5-9AC4-C21C7165C486}" type="doc">
      <dgm:prSet loTypeId="urn:microsoft.com/office/officeart/2008/layout/LinedList" loCatId="list" qsTypeId="urn:microsoft.com/office/officeart/2005/8/quickstyle/simple2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44BB3F5D-CCF9-4DCE-AD03-C118B1B4A5D9}">
      <dgm:prSet/>
      <dgm:spPr/>
      <dgm:t>
        <a:bodyPr/>
        <a:lstStyle/>
        <a:p>
          <a:r>
            <a:rPr lang="nl-NL" b="1"/>
            <a:t>Prioritering</a:t>
          </a:r>
          <a:endParaRPr lang="en-US"/>
        </a:p>
      </dgm:t>
    </dgm:pt>
    <dgm:pt modelId="{4B9C4727-0912-4187-A908-5F31878B09FD}" type="parTrans" cxnId="{9F331F70-FCFF-4A0F-9736-0A7F92B83984}">
      <dgm:prSet/>
      <dgm:spPr/>
      <dgm:t>
        <a:bodyPr/>
        <a:lstStyle/>
        <a:p>
          <a:endParaRPr lang="en-US"/>
        </a:p>
      </dgm:t>
    </dgm:pt>
    <dgm:pt modelId="{E941B3F3-31B2-49CD-B74F-9590A12BA5A9}" type="sibTrans" cxnId="{9F331F70-FCFF-4A0F-9736-0A7F92B83984}">
      <dgm:prSet/>
      <dgm:spPr/>
      <dgm:t>
        <a:bodyPr/>
        <a:lstStyle/>
        <a:p>
          <a:endParaRPr lang="en-US"/>
        </a:p>
      </dgm:t>
    </dgm:pt>
    <dgm:pt modelId="{97B85F79-7077-4473-8B56-F896A2361FC1}">
      <dgm:prSet/>
      <dgm:spPr/>
      <dgm:t>
        <a:bodyPr/>
        <a:lstStyle/>
        <a:p>
          <a:pPr>
            <a:lnSpc>
              <a:spcPct val="100000"/>
            </a:lnSpc>
          </a:pPr>
          <a:r>
            <a:rPr lang="nl-NL"/>
            <a:t>Eerst: digitale beveiliging en training</a:t>
          </a:r>
          <a:endParaRPr lang="en-US"/>
        </a:p>
      </dgm:t>
    </dgm:pt>
    <dgm:pt modelId="{66945888-D10C-491F-B5FA-C4C53953F7DA}" type="parTrans" cxnId="{55408494-9099-4D12-AE62-B0760A4B6071}">
      <dgm:prSet/>
      <dgm:spPr/>
      <dgm:t>
        <a:bodyPr/>
        <a:lstStyle/>
        <a:p>
          <a:endParaRPr lang="en-US"/>
        </a:p>
      </dgm:t>
    </dgm:pt>
    <dgm:pt modelId="{EC0939AB-5318-48B7-9765-84C1F98F6BE5}" type="sibTrans" cxnId="{55408494-9099-4D12-AE62-B0760A4B6071}">
      <dgm:prSet/>
      <dgm:spPr/>
      <dgm:t>
        <a:bodyPr/>
        <a:lstStyle/>
        <a:p>
          <a:endParaRPr lang="en-US"/>
        </a:p>
      </dgm:t>
    </dgm:pt>
    <dgm:pt modelId="{45886B5C-43BA-4D23-941E-04993C2765B8}">
      <dgm:prSet/>
      <dgm:spPr/>
      <dgm:t>
        <a:bodyPr/>
        <a:lstStyle/>
        <a:p>
          <a:pPr>
            <a:lnSpc>
              <a:spcPct val="100000"/>
            </a:lnSpc>
          </a:pPr>
          <a:r>
            <a:rPr lang="nl-NL"/>
            <a:t>Parallel: procedures en samenwerking</a:t>
          </a:r>
          <a:endParaRPr lang="en-US"/>
        </a:p>
      </dgm:t>
    </dgm:pt>
    <dgm:pt modelId="{54B385AB-1923-40AA-B0C8-495858C1F7AF}" type="parTrans" cxnId="{BF660EB7-6EB4-42DE-91E0-8A5CC3FD20BD}">
      <dgm:prSet/>
      <dgm:spPr/>
      <dgm:t>
        <a:bodyPr/>
        <a:lstStyle/>
        <a:p>
          <a:endParaRPr lang="en-US"/>
        </a:p>
      </dgm:t>
    </dgm:pt>
    <dgm:pt modelId="{FBDE325B-803A-46CA-A0F6-0C1F89541E12}" type="sibTrans" cxnId="{BF660EB7-6EB4-42DE-91E0-8A5CC3FD20BD}">
      <dgm:prSet/>
      <dgm:spPr/>
      <dgm:t>
        <a:bodyPr/>
        <a:lstStyle/>
        <a:p>
          <a:endParaRPr lang="en-US"/>
        </a:p>
      </dgm:t>
    </dgm:pt>
    <dgm:pt modelId="{AB6E4C2D-95FD-4703-9CF3-151117A27684}">
      <dgm:prSet/>
      <dgm:spPr/>
      <dgm:t>
        <a:bodyPr/>
        <a:lstStyle/>
        <a:p>
          <a:r>
            <a:rPr lang="nl-NL" b="1"/>
            <a:t>Gevolgen</a:t>
          </a:r>
          <a:endParaRPr lang="en-US"/>
        </a:p>
      </dgm:t>
    </dgm:pt>
    <dgm:pt modelId="{D50D9ABC-1515-41CD-B59B-88DB7F405643}" type="parTrans" cxnId="{670E1805-1C55-4926-8971-4588909FA577}">
      <dgm:prSet/>
      <dgm:spPr/>
      <dgm:t>
        <a:bodyPr/>
        <a:lstStyle/>
        <a:p>
          <a:endParaRPr lang="en-US"/>
        </a:p>
      </dgm:t>
    </dgm:pt>
    <dgm:pt modelId="{974B6368-5CBB-4C0D-B006-9ECE6E2B447F}" type="sibTrans" cxnId="{670E1805-1C55-4926-8971-4588909FA577}">
      <dgm:prSet/>
      <dgm:spPr/>
      <dgm:t>
        <a:bodyPr/>
        <a:lstStyle/>
        <a:p>
          <a:endParaRPr lang="en-US"/>
        </a:p>
      </dgm:t>
    </dgm:pt>
    <dgm:pt modelId="{F9D0A86A-1801-4904-B1D3-4FF0D0BE3B14}">
      <dgm:prSet/>
      <dgm:spPr/>
      <dgm:t>
        <a:bodyPr/>
        <a:lstStyle/>
        <a:p>
          <a:pPr>
            <a:lnSpc>
              <a:spcPct val="100000"/>
            </a:lnSpc>
          </a:pPr>
          <a:r>
            <a:rPr lang="nl-NL"/>
            <a:t>Tijdsinvestering en gedragsverandering</a:t>
          </a:r>
          <a:endParaRPr lang="en-US"/>
        </a:p>
      </dgm:t>
    </dgm:pt>
    <dgm:pt modelId="{0F2B3261-3F65-4EBC-B773-353C214E1F54}" type="parTrans" cxnId="{F513AFB7-A708-4FB8-8952-9C49EC08C336}">
      <dgm:prSet/>
      <dgm:spPr/>
      <dgm:t>
        <a:bodyPr/>
        <a:lstStyle/>
        <a:p>
          <a:endParaRPr lang="en-US"/>
        </a:p>
      </dgm:t>
    </dgm:pt>
    <dgm:pt modelId="{84473ED1-E803-4E76-B0D7-DFCAC3E8F3FD}" type="sibTrans" cxnId="{F513AFB7-A708-4FB8-8952-9C49EC08C336}">
      <dgm:prSet/>
      <dgm:spPr/>
      <dgm:t>
        <a:bodyPr/>
        <a:lstStyle/>
        <a:p>
          <a:endParaRPr lang="en-US"/>
        </a:p>
      </dgm:t>
    </dgm:pt>
    <dgm:pt modelId="{FEFFAA72-93A4-44D3-ABF3-225855FBA02F}">
      <dgm:prSet/>
      <dgm:spPr/>
      <dgm:t>
        <a:bodyPr/>
        <a:lstStyle/>
        <a:p>
          <a:pPr>
            <a:lnSpc>
              <a:spcPct val="100000"/>
            </a:lnSpc>
          </a:pPr>
          <a:r>
            <a:rPr lang="nl-NL"/>
            <a:t>Verhoogde meldingsbereidheid</a:t>
          </a:r>
          <a:endParaRPr lang="en-US"/>
        </a:p>
      </dgm:t>
    </dgm:pt>
    <dgm:pt modelId="{6E18F1AF-3D9D-4377-A64A-8AE5A3A44CCE}" type="parTrans" cxnId="{50AB3C09-D8B5-4659-AC27-CE18C1AC1CD0}">
      <dgm:prSet/>
      <dgm:spPr/>
      <dgm:t>
        <a:bodyPr/>
        <a:lstStyle/>
        <a:p>
          <a:endParaRPr lang="en-US"/>
        </a:p>
      </dgm:t>
    </dgm:pt>
    <dgm:pt modelId="{D9CB32F8-CE4D-45FA-A115-32DEC13744A4}" type="sibTrans" cxnId="{50AB3C09-D8B5-4659-AC27-CE18C1AC1CD0}">
      <dgm:prSet/>
      <dgm:spPr/>
      <dgm:t>
        <a:bodyPr/>
        <a:lstStyle/>
        <a:p>
          <a:endParaRPr lang="en-US"/>
        </a:p>
      </dgm:t>
    </dgm:pt>
    <dgm:pt modelId="{F5916227-F48E-4CA0-A961-51410209B446}">
      <dgm:prSet/>
      <dgm:spPr/>
      <dgm:t>
        <a:bodyPr/>
        <a:lstStyle/>
        <a:p>
          <a:pPr>
            <a:lnSpc>
              <a:spcPct val="100000"/>
            </a:lnSpc>
          </a:pPr>
          <a:r>
            <a:rPr lang="nl-NL"/>
            <a:t>Langetermijnversterking van weerbaarheid</a:t>
          </a:r>
          <a:endParaRPr lang="en-US"/>
        </a:p>
      </dgm:t>
    </dgm:pt>
    <dgm:pt modelId="{5DE21755-D59F-42CA-80FE-815F6ACB83B1}" type="parTrans" cxnId="{66EDDE5F-FFB3-48EC-B1E2-C8164FCEDBBC}">
      <dgm:prSet/>
      <dgm:spPr/>
      <dgm:t>
        <a:bodyPr/>
        <a:lstStyle/>
        <a:p>
          <a:endParaRPr lang="en-US"/>
        </a:p>
      </dgm:t>
    </dgm:pt>
    <dgm:pt modelId="{136F0E4D-108B-443E-B413-97A3492D8A08}" type="sibTrans" cxnId="{66EDDE5F-FFB3-48EC-B1E2-C8164FCEDBBC}">
      <dgm:prSet/>
      <dgm:spPr/>
      <dgm:t>
        <a:bodyPr/>
        <a:lstStyle/>
        <a:p>
          <a:endParaRPr lang="en-US"/>
        </a:p>
      </dgm:t>
    </dgm:pt>
    <dgm:pt modelId="{F873702E-B3A4-4E42-A425-A322E68AB28C}" type="pres">
      <dgm:prSet presAssocID="{0A67826B-C630-41E5-9AC4-C21C7165C486}" presName="vert0" presStyleCnt="0">
        <dgm:presLayoutVars>
          <dgm:dir/>
          <dgm:animOne val="branch"/>
          <dgm:animLvl val="lvl"/>
        </dgm:presLayoutVars>
      </dgm:prSet>
      <dgm:spPr/>
    </dgm:pt>
    <dgm:pt modelId="{E6DC11C2-7BBB-4470-BF02-028C85020AFF}" type="pres">
      <dgm:prSet presAssocID="{44BB3F5D-CCF9-4DCE-AD03-C118B1B4A5D9}" presName="thickLine" presStyleLbl="alignNode1" presStyleIdx="0" presStyleCnt="2"/>
      <dgm:spPr/>
    </dgm:pt>
    <dgm:pt modelId="{4E0A57D2-B36D-44C0-A821-96CA479A61B9}" type="pres">
      <dgm:prSet presAssocID="{44BB3F5D-CCF9-4DCE-AD03-C118B1B4A5D9}" presName="horz1" presStyleCnt="0"/>
      <dgm:spPr/>
    </dgm:pt>
    <dgm:pt modelId="{CEBEB57C-60F5-4A77-BD16-50329EE6073E}" type="pres">
      <dgm:prSet presAssocID="{44BB3F5D-CCF9-4DCE-AD03-C118B1B4A5D9}" presName="tx1" presStyleLbl="revTx" presStyleIdx="0" presStyleCnt="7"/>
      <dgm:spPr/>
    </dgm:pt>
    <dgm:pt modelId="{9B123A13-35A0-4E7D-9963-975D00B831F3}" type="pres">
      <dgm:prSet presAssocID="{44BB3F5D-CCF9-4DCE-AD03-C118B1B4A5D9}" presName="vert1" presStyleCnt="0"/>
      <dgm:spPr/>
    </dgm:pt>
    <dgm:pt modelId="{A41873B0-3B53-4E28-9440-E36283FFA3B7}" type="pres">
      <dgm:prSet presAssocID="{97B85F79-7077-4473-8B56-F896A2361FC1}" presName="vertSpace2a" presStyleCnt="0"/>
      <dgm:spPr/>
    </dgm:pt>
    <dgm:pt modelId="{40CF327F-2316-4B5A-9E59-C177A6B8B241}" type="pres">
      <dgm:prSet presAssocID="{97B85F79-7077-4473-8B56-F896A2361FC1}" presName="horz2" presStyleCnt="0"/>
      <dgm:spPr/>
    </dgm:pt>
    <dgm:pt modelId="{466AAA0F-1803-4D5D-9AEC-79D8490647F8}" type="pres">
      <dgm:prSet presAssocID="{97B85F79-7077-4473-8B56-F896A2361FC1}" presName="horzSpace2" presStyleCnt="0"/>
      <dgm:spPr/>
    </dgm:pt>
    <dgm:pt modelId="{9175C6EB-98B9-418B-89D3-E255BC987634}" type="pres">
      <dgm:prSet presAssocID="{97B85F79-7077-4473-8B56-F896A2361FC1}" presName="tx2" presStyleLbl="revTx" presStyleIdx="1" presStyleCnt="7"/>
      <dgm:spPr/>
    </dgm:pt>
    <dgm:pt modelId="{BFF511EE-361A-4FB7-BF4E-1716098025DC}" type="pres">
      <dgm:prSet presAssocID="{97B85F79-7077-4473-8B56-F896A2361FC1}" presName="vert2" presStyleCnt="0"/>
      <dgm:spPr/>
    </dgm:pt>
    <dgm:pt modelId="{BDC94BDD-3E1D-49C3-860B-7057CA6F6084}" type="pres">
      <dgm:prSet presAssocID="{97B85F79-7077-4473-8B56-F896A2361FC1}" presName="thinLine2b" presStyleLbl="callout" presStyleIdx="0" presStyleCnt="5"/>
      <dgm:spPr/>
    </dgm:pt>
    <dgm:pt modelId="{324ED92E-BCD9-462B-AD29-774BE9DE3A44}" type="pres">
      <dgm:prSet presAssocID="{97B85F79-7077-4473-8B56-F896A2361FC1}" presName="vertSpace2b" presStyleCnt="0"/>
      <dgm:spPr/>
    </dgm:pt>
    <dgm:pt modelId="{0CB0E9A5-4102-42F1-80A5-A9D45A6BA821}" type="pres">
      <dgm:prSet presAssocID="{45886B5C-43BA-4D23-941E-04993C2765B8}" presName="horz2" presStyleCnt="0"/>
      <dgm:spPr/>
    </dgm:pt>
    <dgm:pt modelId="{CB06AE8C-5E02-4246-B3CF-CA9A94D50893}" type="pres">
      <dgm:prSet presAssocID="{45886B5C-43BA-4D23-941E-04993C2765B8}" presName="horzSpace2" presStyleCnt="0"/>
      <dgm:spPr/>
    </dgm:pt>
    <dgm:pt modelId="{749B37A8-5CB6-47C6-AAD8-85B8A1DEE609}" type="pres">
      <dgm:prSet presAssocID="{45886B5C-43BA-4D23-941E-04993C2765B8}" presName="tx2" presStyleLbl="revTx" presStyleIdx="2" presStyleCnt="7"/>
      <dgm:spPr/>
    </dgm:pt>
    <dgm:pt modelId="{17A3A951-2E98-4271-8071-5DEAF9D81334}" type="pres">
      <dgm:prSet presAssocID="{45886B5C-43BA-4D23-941E-04993C2765B8}" presName="vert2" presStyleCnt="0"/>
      <dgm:spPr/>
    </dgm:pt>
    <dgm:pt modelId="{DE68DB12-C487-4B87-8D3E-80CCD0951261}" type="pres">
      <dgm:prSet presAssocID="{45886B5C-43BA-4D23-941E-04993C2765B8}" presName="thinLine2b" presStyleLbl="callout" presStyleIdx="1" presStyleCnt="5"/>
      <dgm:spPr/>
    </dgm:pt>
    <dgm:pt modelId="{197EFB77-0FC6-46CA-A6BB-EF1D99FA5EDC}" type="pres">
      <dgm:prSet presAssocID="{45886B5C-43BA-4D23-941E-04993C2765B8}" presName="vertSpace2b" presStyleCnt="0"/>
      <dgm:spPr/>
    </dgm:pt>
    <dgm:pt modelId="{25374FB8-D502-424C-AE8A-B11B589590DA}" type="pres">
      <dgm:prSet presAssocID="{AB6E4C2D-95FD-4703-9CF3-151117A27684}" presName="thickLine" presStyleLbl="alignNode1" presStyleIdx="1" presStyleCnt="2"/>
      <dgm:spPr/>
    </dgm:pt>
    <dgm:pt modelId="{5AAC080C-A2AE-4CBC-A0C5-B5ED28827EE1}" type="pres">
      <dgm:prSet presAssocID="{AB6E4C2D-95FD-4703-9CF3-151117A27684}" presName="horz1" presStyleCnt="0"/>
      <dgm:spPr/>
    </dgm:pt>
    <dgm:pt modelId="{42562B64-A915-41AF-A892-FD9210B11FEB}" type="pres">
      <dgm:prSet presAssocID="{AB6E4C2D-95FD-4703-9CF3-151117A27684}" presName="tx1" presStyleLbl="revTx" presStyleIdx="3" presStyleCnt="7"/>
      <dgm:spPr/>
    </dgm:pt>
    <dgm:pt modelId="{E9C8D43E-DC32-4664-99F6-9A8CE6B65CD7}" type="pres">
      <dgm:prSet presAssocID="{AB6E4C2D-95FD-4703-9CF3-151117A27684}" presName="vert1" presStyleCnt="0"/>
      <dgm:spPr/>
    </dgm:pt>
    <dgm:pt modelId="{9B753368-BB3E-45DE-B090-CB480F9B3A20}" type="pres">
      <dgm:prSet presAssocID="{F9D0A86A-1801-4904-B1D3-4FF0D0BE3B14}" presName="vertSpace2a" presStyleCnt="0"/>
      <dgm:spPr/>
    </dgm:pt>
    <dgm:pt modelId="{41419C16-4775-4E43-9F0E-3E321EB0EBA4}" type="pres">
      <dgm:prSet presAssocID="{F9D0A86A-1801-4904-B1D3-4FF0D0BE3B14}" presName="horz2" presStyleCnt="0"/>
      <dgm:spPr/>
    </dgm:pt>
    <dgm:pt modelId="{44B2EFA9-1596-4679-B8B6-20741BCBE591}" type="pres">
      <dgm:prSet presAssocID="{F9D0A86A-1801-4904-B1D3-4FF0D0BE3B14}" presName="horzSpace2" presStyleCnt="0"/>
      <dgm:spPr/>
    </dgm:pt>
    <dgm:pt modelId="{D25C5BEA-59A4-4BD8-85F9-F86423D17360}" type="pres">
      <dgm:prSet presAssocID="{F9D0A86A-1801-4904-B1D3-4FF0D0BE3B14}" presName="tx2" presStyleLbl="revTx" presStyleIdx="4" presStyleCnt="7"/>
      <dgm:spPr/>
    </dgm:pt>
    <dgm:pt modelId="{101873AD-63CD-4941-B3E1-247D65138C62}" type="pres">
      <dgm:prSet presAssocID="{F9D0A86A-1801-4904-B1D3-4FF0D0BE3B14}" presName="vert2" presStyleCnt="0"/>
      <dgm:spPr/>
    </dgm:pt>
    <dgm:pt modelId="{04DC4DD7-743A-4EFF-B405-BA13B040D48B}" type="pres">
      <dgm:prSet presAssocID="{F9D0A86A-1801-4904-B1D3-4FF0D0BE3B14}" presName="thinLine2b" presStyleLbl="callout" presStyleIdx="2" presStyleCnt="5"/>
      <dgm:spPr/>
    </dgm:pt>
    <dgm:pt modelId="{70849C18-D531-4810-95DA-37B5FB60BE22}" type="pres">
      <dgm:prSet presAssocID="{F9D0A86A-1801-4904-B1D3-4FF0D0BE3B14}" presName="vertSpace2b" presStyleCnt="0"/>
      <dgm:spPr/>
    </dgm:pt>
    <dgm:pt modelId="{A1532234-3F83-44FE-83C4-195600E69970}" type="pres">
      <dgm:prSet presAssocID="{FEFFAA72-93A4-44D3-ABF3-225855FBA02F}" presName="horz2" presStyleCnt="0"/>
      <dgm:spPr/>
    </dgm:pt>
    <dgm:pt modelId="{6DFF54BE-F2DA-465D-86A5-4EF35C455DDD}" type="pres">
      <dgm:prSet presAssocID="{FEFFAA72-93A4-44D3-ABF3-225855FBA02F}" presName="horzSpace2" presStyleCnt="0"/>
      <dgm:spPr/>
    </dgm:pt>
    <dgm:pt modelId="{BCFCAFFF-9309-4B38-9ED4-2589F9C7B051}" type="pres">
      <dgm:prSet presAssocID="{FEFFAA72-93A4-44D3-ABF3-225855FBA02F}" presName="tx2" presStyleLbl="revTx" presStyleIdx="5" presStyleCnt="7"/>
      <dgm:spPr/>
    </dgm:pt>
    <dgm:pt modelId="{515234EC-A3CC-478C-BEA9-4A80532404B8}" type="pres">
      <dgm:prSet presAssocID="{FEFFAA72-93A4-44D3-ABF3-225855FBA02F}" presName="vert2" presStyleCnt="0"/>
      <dgm:spPr/>
    </dgm:pt>
    <dgm:pt modelId="{8AF6CBF5-AF7E-4EBD-9FB2-3044B64551AB}" type="pres">
      <dgm:prSet presAssocID="{FEFFAA72-93A4-44D3-ABF3-225855FBA02F}" presName="thinLine2b" presStyleLbl="callout" presStyleIdx="3" presStyleCnt="5"/>
      <dgm:spPr/>
    </dgm:pt>
    <dgm:pt modelId="{A9DB3024-3716-420E-9EF2-A0648F620DEE}" type="pres">
      <dgm:prSet presAssocID="{FEFFAA72-93A4-44D3-ABF3-225855FBA02F}" presName="vertSpace2b" presStyleCnt="0"/>
      <dgm:spPr/>
    </dgm:pt>
    <dgm:pt modelId="{524AD723-5494-4AD5-AA32-3201C5EEF21B}" type="pres">
      <dgm:prSet presAssocID="{F5916227-F48E-4CA0-A961-51410209B446}" presName="horz2" presStyleCnt="0"/>
      <dgm:spPr/>
    </dgm:pt>
    <dgm:pt modelId="{D32EB660-9E71-48F1-AF40-7BF107FDF452}" type="pres">
      <dgm:prSet presAssocID="{F5916227-F48E-4CA0-A961-51410209B446}" presName="horzSpace2" presStyleCnt="0"/>
      <dgm:spPr/>
    </dgm:pt>
    <dgm:pt modelId="{2CA14CC6-780F-4D03-B841-BA6392174C56}" type="pres">
      <dgm:prSet presAssocID="{F5916227-F48E-4CA0-A961-51410209B446}" presName="tx2" presStyleLbl="revTx" presStyleIdx="6" presStyleCnt="7"/>
      <dgm:spPr/>
    </dgm:pt>
    <dgm:pt modelId="{B0C41C78-5C49-4340-94FA-033CCDD9D3EB}" type="pres">
      <dgm:prSet presAssocID="{F5916227-F48E-4CA0-A961-51410209B446}" presName="vert2" presStyleCnt="0"/>
      <dgm:spPr/>
    </dgm:pt>
    <dgm:pt modelId="{3F941032-0529-4717-9F78-3A5E8A865CCC}" type="pres">
      <dgm:prSet presAssocID="{F5916227-F48E-4CA0-A961-51410209B446}" presName="thinLine2b" presStyleLbl="callout" presStyleIdx="4" presStyleCnt="5"/>
      <dgm:spPr/>
    </dgm:pt>
    <dgm:pt modelId="{076D30B8-96D4-45D4-B5A5-BDA7735EDA03}" type="pres">
      <dgm:prSet presAssocID="{F5916227-F48E-4CA0-A961-51410209B446}" presName="vertSpace2b" presStyleCnt="0"/>
      <dgm:spPr/>
    </dgm:pt>
  </dgm:ptLst>
  <dgm:cxnLst>
    <dgm:cxn modelId="{670E1805-1C55-4926-8971-4588909FA577}" srcId="{0A67826B-C630-41E5-9AC4-C21C7165C486}" destId="{AB6E4C2D-95FD-4703-9CF3-151117A27684}" srcOrd="1" destOrd="0" parTransId="{D50D9ABC-1515-41CD-B59B-88DB7F405643}" sibTransId="{974B6368-5CBB-4C0D-B006-9ECE6E2B447F}"/>
    <dgm:cxn modelId="{270EFA06-F23F-4FA0-80CF-43D54CCB579D}" type="presOf" srcId="{0A67826B-C630-41E5-9AC4-C21C7165C486}" destId="{F873702E-B3A4-4E42-A425-A322E68AB28C}" srcOrd="0" destOrd="0" presId="urn:microsoft.com/office/officeart/2008/layout/LinedList"/>
    <dgm:cxn modelId="{0B110909-AC90-4203-A7FB-1F84BDF0EF7D}" type="presOf" srcId="{97B85F79-7077-4473-8B56-F896A2361FC1}" destId="{9175C6EB-98B9-418B-89D3-E255BC987634}" srcOrd="0" destOrd="0" presId="urn:microsoft.com/office/officeart/2008/layout/LinedList"/>
    <dgm:cxn modelId="{50AB3C09-D8B5-4659-AC27-CE18C1AC1CD0}" srcId="{AB6E4C2D-95FD-4703-9CF3-151117A27684}" destId="{FEFFAA72-93A4-44D3-ABF3-225855FBA02F}" srcOrd="1" destOrd="0" parTransId="{6E18F1AF-3D9D-4377-A64A-8AE5A3A44CCE}" sibTransId="{D9CB32F8-CE4D-45FA-A115-32DEC13744A4}"/>
    <dgm:cxn modelId="{22D63A17-BF3D-4038-AA1B-ECFC6EC627EA}" type="presOf" srcId="{F9D0A86A-1801-4904-B1D3-4FF0D0BE3B14}" destId="{D25C5BEA-59A4-4BD8-85F9-F86423D17360}" srcOrd="0" destOrd="0" presId="urn:microsoft.com/office/officeart/2008/layout/LinedList"/>
    <dgm:cxn modelId="{BDA7951A-42F1-47D7-9822-0C2425B62381}" type="presOf" srcId="{45886B5C-43BA-4D23-941E-04993C2765B8}" destId="{749B37A8-5CB6-47C6-AAD8-85B8A1DEE609}" srcOrd="0" destOrd="0" presId="urn:microsoft.com/office/officeart/2008/layout/LinedList"/>
    <dgm:cxn modelId="{66EDDE5F-FFB3-48EC-B1E2-C8164FCEDBBC}" srcId="{AB6E4C2D-95FD-4703-9CF3-151117A27684}" destId="{F5916227-F48E-4CA0-A961-51410209B446}" srcOrd="2" destOrd="0" parTransId="{5DE21755-D59F-42CA-80FE-815F6ACB83B1}" sibTransId="{136F0E4D-108B-443E-B413-97A3492D8A08}"/>
    <dgm:cxn modelId="{6936E66C-F35A-4DD7-9127-AB61C033BABD}" type="presOf" srcId="{F5916227-F48E-4CA0-A961-51410209B446}" destId="{2CA14CC6-780F-4D03-B841-BA6392174C56}" srcOrd="0" destOrd="0" presId="urn:microsoft.com/office/officeart/2008/layout/LinedList"/>
    <dgm:cxn modelId="{9F331F70-FCFF-4A0F-9736-0A7F92B83984}" srcId="{0A67826B-C630-41E5-9AC4-C21C7165C486}" destId="{44BB3F5D-CCF9-4DCE-AD03-C118B1B4A5D9}" srcOrd="0" destOrd="0" parTransId="{4B9C4727-0912-4187-A908-5F31878B09FD}" sibTransId="{E941B3F3-31B2-49CD-B74F-9590A12BA5A9}"/>
    <dgm:cxn modelId="{31C8FE81-8077-40CD-A83A-403240AA1C47}" type="presOf" srcId="{44BB3F5D-CCF9-4DCE-AD03-C118B1B4A5D9}" destId="{CEBEB57C-60F5-4A77-BD16-50329EE6073E}" srcOrd="0" destOrd="0" presId="urn:microsoft.com/office/officeart/2008/layout/LinedList"/>
    <dgm:cxn modelId="{55408494-9099-4D12-AE62-B0760A4B6071}" srcId="{44BB3F5D-CCF9-4DCE-AD03-C118B1B4A5D9}" destId="{97B85F79-7077-4473-8B56-F896A2361FC1}" srcOrd="0" destOrd="0" parTransId="{66945888-D10C-491F-B5FA-C4C53953F7DA}" sibTransId="{EC0939AB-5318-48B7-9765-84C1F98F6BE5}"/>
    <dgm:cxn modelId="{BF660EB7-6EB4-42DE-91E0-8A5CC3FD20BD}" srcId="{44BB3F5D-CCF9-4DCE-AD03-C118B1B4A5D9}" destId="{45886B5C-43BA-4D23-941E-04993C2765B8}" srcOrd="1" destOrd="0" parTransId="{54B385AB-1923-40AA-B0C8-495858C1F7AF}" sibTransId="{FBDE325B-803A-46CA-A0F6-0C1F89541E12}"/>
    <dgm:cxn modelId="{F513AFB7-A708-4FB8-8952-9C49EC08C336}" srcId="{AB6E4C2D-95FD-4703-9CF3-151117A27684}" destId="{F9D0A86A-1801-4904-B1D3-4FF0D0BE3B14}" srcOrd="0" destOrd="0" parTransId="{0F2B3261-3F65-4EBC-B773-353C214E1F54}" sibTransId="{84473ED1-E803-4E76-B0D7-DFCAC3E8F3FD}"/>
    <dgm:cxn modelId="{E18FFECC-A545-4FEF-B0F6-FF0CB33E94AE}" type="presOf" srcId="{FEFFAA72-93A4-44D3-ABF3-225855FBA02F}" destId="{BCFCAFFF-9309-4B38-9ED4-2589F9C7B051}" srcOrd="0" destOrd="0" presId="urn:microsoft.com/office/officeart/2008/layout/LinedList"/>
    <dgm:cxn modelId="{1AEAB8D8-9E26-4EA5-A4F1-B4463D53B4E6}" type="presOf" srcId="{AB6E4C2D-95FD-4703-9CF3-151117A27684}" destId="{42562B64-A915-41AF-A892-FD9210B11FEB}" srcOrd="0" destOrd="0" presId="urn:microsoft.com/office/officeart/2008/layout/LinedList"/>
    <dgm:cxn modelId="{D59956AF-0A12-4E6D-81E4-67DDCB55869E}" type="presParOf" srcId="{F873702E-B3A4-4E42-A425-A322E68AB28C}" destId="{E6DC11C2-7BBB-4470-BF02-028C85020AFF}" srcOrd="0" destOrd="0" presId="urn:microsoft.com/office/officeart/2008/layout/LinedList"/>
    <dgm:cxn modelId="{D8F29934-EA9C-4DC4-BF2F-1E4CD9296573}" type="presParOf" srcId="{F873702E-B3A4-4E42-A425-A322E68AB28C}" destId="{4E0A57D2-B36D-44C0-A821-96CA479A61B9}" srcOrd="1" destOrd="0" presId="urn:microsoft.com/office/officeart/2008/layout/LinedList"/>
    <dgm:cxn modelId="{522D1062-3B21-4D9B-95FE-E88B3B9CD9FE}" type="presParOf" srcId="{4E0A57D2-B36D-44C0-A821-96CA479A61B9}" destId="{CEBEB57C-60F5-4A77-BD16-50329EE6073E}" srcOrd="0" destOrd="0" presId="urn:microsoft.com/office/officeart/2008/layout/LinedList"/>
    <dgm:cxn modelId="{5B0A647C-CDD0-448B-8229-6E9AA7D1EF2D}" type="presParOf" srcId="{4E0A57D2-B36D-44C0-A821-96CA479A61B9}" destId="{9B123A13-35A0-4E7D-9963-975D00B831F3}" srcOrd="1" destOrd="0" presId="urn:microsoft.com/office/officeart/2008/layout/LinedList"/>
    <dgm:cxn modelId="{86C109D7-AE03-4F7C-B564-8E11DE6C468E}" type="presParOf" srcId="{9B123A13-35A0-4E7D-9963-975D00B831F3}" destId="{A41873B0-3B53-4E28-9440-E36283FFA3B7}" srcOrd="0" destOrd="0" presId="urn:microsoft.com/office/officeart/2008/layout/LinedList"/>
    <dgm:cxn modelId="{48741445-52A7-4539-8FCF-1917DA592B1A}" type="presParOf" srcId="{9B123A13-35A0-4E7D-9963-975D00B831F3}" destId="{40CF327F-2316-4B5A-9E59-C177A6B8B241}" srcOrd="1" destOrd="0" presId="urn:microsoft.com/office/officeart/2008/layout/LinedList"/>
    <dgm:cxn modelId="{321A0A0E-B87C-4535-9D75-E0AC8FC3D8E2}" type="presParOf" srcId="{40CF327F-2316-4B5A-9E59-C177A6B8B241}" destId="{466AAA0F-1803-4D5D-9AEC-79D8490647F8}" srcOrd="0" destOrd="0" presId="urn:microsoft.com/office/officeart/2008/layout/LinedList"/>
    <dgm:cxn modelId="{C560DE28-91E1-4FAF-AC20-740B80C0F278}" type="presParOf" srcId="{40CF327F-2316-4B5A-9E59-C177A6B8B241}" destId="{9175C6EB-98B9-418B-89D3-E255BC987634}" srcOrd="1" destOrd="0" presId="urn:microsoft.com/office/officeart/2008/layout/LinedList"/>
    <dgm:cxn modelId="{481F7DFB-E474-477E-943B-6C24E2A15A9D}" type="presParOf" srcId="{40CF327F-2316-4B5A-9E59-C177A6B8B241}" destId="{BFF511EE-361A-4FB7-BF4E-1716098025DC}" srcOrd="2" destOrd="0" presId="urn:microsoft.com/office/officeart/2008/layout/LinedList"/>
    <dgm:cxn modelId="{C2B31AEE-4F7B-4671-A0A6-E286CA4D36D8}" type="presParOf" srcId="{9B123A13-35A0-4E7D-9963-975D00B831F3}" destId="{BDC94BDD-3E1D-49C3-860B-7057CA6F6084}" srcOrd="2" destOrd="0" presId="urn:microsoft.com/office/officeart/2008/layout/LinedList"/>
    <dgm:cxn modelId="{9988991D-7718-45E0-9AF0-A0FD658C3870}" type="presParOf" srcId="{9B123A13-35A0-4E7D-9963-975D00B831F3}" destId="{324ED92E-BCD9-462B-AD29-774BE9DE3A44}" srcOrd="3" destOrd="0" presId="urn:microsoft.com/office/officeart/2008/layout/LinedList"/>
    <dgm:cxn modelId="{7A1D5091-E9C9-4A9D-9B19-6EE63B36C975}" type="presParOf" srcId="{9B123A13-35A0-4E7D-9963-975D00B831F3}" destId="{0CB0E9A5-4102-42F1-80A5-A9D45A6BA821}" srcOrd="4" destOrd="0" presId="urn:microsoft.com/office/officeart/2008/layout/LinedList"/>
    <dgm:cxn modelId="{27C5668F-F135-4E1A-B949-4A3C9EC69BB6}" type="presParOf" srcId="{0CB0E9A5-4102-42F1-80A5-A9D45A6BA821}" destId="{CB06AE8C-5E02-4246-B3CF-CA9A94D50893}" srcOrd="0" destOrd="0" presId="urn:microsoft.com/office/officeart/2008/layout/LinedList"/>
    <dgm:cxn modelId="{C2E10549-D036-4F0B-845D-E0DCC1C17F0D}" type="presParOf" srcId="{0CB0E9A5-4102-42F1-80A5-A9D45A6BA821}" destId="{749B37A8-5CB6-47C6-AAD8-85B8A1DEE609}" srcOrd="1" destOrd="0" presId="urn:microsoft.com/office/officeart/2008/layout/LinedList"/>
    <dgm:cxn modelId="{A1EA1F58-5F91-4708-B21F-9E30334CBEDE}" type="presParOf" srcId="{0CB0E9A5-4102-42F1-80A5-A9D45A6BA821}" destId="{17A3A951-2E98-4271-8071-5DEAF9D81334}" srcOrd="2" destOrd="0" presId="urn:microsoft.com/office/officeart/2008/layout/LinedList"/>
    <dgm:cxn modelId="{722D543C-CAD6-4B1C-9BC5-0EA885070F2A}" type="presParOf" srcId="{9B123A13-35A0-4E7D-9963-975D00B831F3}" destId="{DE68DB12-C487-4B87-8D3E-80CCD0951261}" srcOrd="5" destOrd="0" presId="urn:microsoft.com/office/officeart/2008/layout/LinedList"/>
    <dgm:cxn modelId="{45982B31-220E-4B0F-B904-FC4CBC65AF2E}" type="presParOf" srcId="{9B123A13-35A0-4E7D-9963-975D00B831F3}" destId="{197EFB77-0FC6-46CA-A6BB-EF1D99FA5EDC}" srcOrd="6" destOrd="0" presId="urn:microsoft.com/office/officeart/2008/layout/LinedList"/>
    <dgm:cxn modelId="{FC6E9E08-FD20-4083-B891-BD3BB283FD7C}" type="presParOf" srcId="{F873702E-B3A4-4E42-A425-A322E68AB28C}" destId="{25374FB8-D502-424C-AE8A-B11B589590DA}" srcOrd="2" destOrd="0" presId="urn:microsoft.com/office/officeart/2008/layout/LinedList"/>
    <dgm:cxn modelId="{E517D569-0FC2-4D3A-8191-AD7D7C44B93C}" type="presParOf" srcId="{F873702E-B3A4-4E42-A425-A322E68AB28C}" destId="{5AAC080C-A2AE-4CBC-A0C5-B5ED28827EE1}" srcOrd="3" destOrd="0" presId="urn:microsoft.com/office/officeart/2008/layout/LinedList"/>
    <dgm:cxn modelId="{8D512C09-960B-410A-8897-E817BE770EAD}" type="presParOf" srcId="{5AAC080C-A2AE-4CBC-A0C5-B5ED28827EE1}" destId="{42562B64-A915-41AF-A892-FD9210B11FEB}" srcOrd="0" destOrd="0" presId="urn:microsoft.com/office/officeart/2008/layout/LinedList"/>
    <dgm:cxn modelId="{3EEFB47C-2E43-47AD-9E0C-A6338D5E36E3}" type="presParOf" srcId="{5AAC080C-A2AE-4CBC-A0C5-B5ED28827EE1}" destId="{E9C8D43E-DC32-4664-99F6-9A8CE6B65CD7}" srcOrd="1" destOrd="0" presId="urn:microsoft.com/office/officeart/2008/layout/LinedList"/>
    <dgm:cxn modelId="{A1B61E31-49B4-4B97-B708-C0723037006A}" type="presParOf" srcId="{E9C8D43E-DC32-4664-99F6-9A8CE6B65CD7}" destId="{9B753368-BB3E-45DE-B090-CB480F9B3A20}" srcOrd="0" destOrd="0" presId="urn:microsoft.com/office/officeart/2008/layout/LinedList"/>
    <dgm:cxn modelId="{DF6FC535-B3A2-4424-A071-D5A03F14E5D6}" type="presParOf" srcId="{E9C8D43E-DC32-4664-99F6-9A8CE6B65CD7}" destId="{41419C16-4775-4E43-9F0E-3E321EB0EBA4}" srcOrd="1" destOrd="0" presId="urn:microsoft.com/office/officeart/2008/layout/LinedList"/>
    <dgm:cxn modelId="{4EA9304F-4FA7-44B4-A467-3DFBC5ED22E8}" type="presParOf" srcId="{41419C16-4775-4E43-9F0E-3E321EB0EBA4}" destId="{44B2EFA9-1596-4679-B8B6-20741BCBE591}" srcOrd="0" destOrd="0" presId="urn:microsoft.com/office/officeart/2008/layout/LinedList"/>
    <dgm:cxn modelId="{EECBD70C-B335-4553-A7BE-E136895BDD93}" type="presParOf" srcId="{41419C16-4775-4E43-9F0E-3E321EB0EBA4}" destId="{D25C5BEA-59A4-4BD8-85F9-F86423D17360}" srcOrd="1" destOrd="0" presId="urn:microsoft.com/office/officeart/2008/layout/LinedList"/>
    <dgm:cxn modelId="{7FD64061-17A6-41E2-8348-72B4CDBDF858}" type="presParOf" srcId="{41419C16-4775-4E43-9F0E-3E321EB0EBA4}" destId="{101873AD-63CD-4941-B3E1-247D65138C62}" srcOrd="2" destOrd="0" presId="urn:microsoft.com/office/officeart/2008/layout/LinedList"/>
    <dgm:cxn modelId="{9BD86949-3649-49F5-8AA1-335D72A10A72}" type="presParOf" srcId="{E9C8D43E-DC32-4664-99F6-9A8CE6B65CD7}" destId="{04DC4DD7-743A-4EFF-B405-BA13B040D48B}" srcOrd="2" destOrd="0" presId="urn:microsoft.com/office/officeart/2008/layout/LinedList"/>
    <dgm:cxn modelId="{E777258C-DBB3-445B-AA85-2C4F4018203A}" type="presParOf" srcId="{E9C8D43E-DC32-4664-99F6-9A8CE6B65CD7}" destId="{70849C18-D531-4810-95DA-37B5FB60BE22}" srcOrd="3" destOrd="0" presId="urn:microsoft.com/office/officeart/2008/layout/LinedList"/>
    <dgm:cxn modelId="{E8E169FC-926D-4A85-8DF0-811C1288A9E0}" type="presParOf" srcId="{E9C8D43E-DC32-4664-99F6-9A8CE6B65CD7}" destId="{A1532234-3F83-44FE-83C4-195600E69970}" srcOrd="4" destOrd="0" presId="urn:microsoft.com/office/officeart/2008/layout/LinedList"/>
    <dgm:cxn modelId="{37973AEE-A8CD-4F00-9D27-0928BF3DCF47}" type="presParOf" srcId="{A1532234-3F83-44FE-83C4-195600E69970}" destId="{6DFF54BE-F2DA-465D-86A5-4EF35C455DDD}" srcOrd="0" destOrd="0" presId="urn:microsoft.com/office/officeart/2008/layout/LinedList"/>
    <dgm:cxn modelId="{FF1072C9-365A-46C4-BB78-AAE898C7EEF2}" type="presParOf" srcId="{A1532234-3F83-44FE-83C4-195600E69970}" destId="{BCFCAFFF-9309-4B38-9ED4-2589F9C7B051}" srcOrd="1" destOrd="0" presId="urn:microsoft.com/office/officeart/2008/layout/LinedList"/>
    <dgm:cxn modelId="{E39D10E7-9C38-4D34-B46D-2EED3BE79896}" type="presParOf" srcId="{A1532234-3F83-44FE-83C4-195600E69970}" destId="{515234EC-A3CC-478C-BEA9-4A80532404B8}" srcOrd="2" destOrd="0" presId="urn:microsoft.com/office/officeart/2008/layout/LinedList"/>
    <dgm:cxn modelId="{59AFD557-22B6-44AA-BD0E-7A30775EE332}" type="presParOf" srcId="{E9C8D43E-DC32-4664-99F6-9A8CE6B65CD7}" destId="{8AF6CBF5-AF7E-4EBD-9FB2-3044B64551AB}" srcOrd="5" destOrd="0" presId="urn:microsoft.com/office/officeart/2008/layout/LinedList"/>
    <dgm:cxn modelId="{EFF5A119-9903-422F-9044-EFC1A1AA8958}" type="presParOf" srcId="{E9C8D43E-DC32-4664-99F6-9A8CE6B65CD7}" destId="{A9DB3024-3716-420E-9EF2-A0648F620DEE}" srcOrd="6" destOrd="0" presId="urn:microsoft.com/office/officeart/2008/layout/LinedList"/>
    <dgm:cxn modelId="{CD4453F2-9FE1-4525-8C8E-11E14680975B}" type="presParOf" srcId="{E9C8D43E-DC32-4664-99F6-9A8CE6B65CD7}" destId="{524AD723-5494-4AD5-AA32-3201C5EEF21B}" srcOrd="7" destOrd="0" presId="urn:microsoft.com/office/officeart/2008/layout/LinedList"/>
    <dgm:cxn modelId="{7A11A6F9-5B33-4DA4-8F1E-EF883202F5D0}" type="presParOf" srcId="{524AD723-5494-4AD5-AA32-3201C5EEF21B}" destId="{D32EB660-9E71-48F1-AF40-7BF107FDF452}" srcOrd="0" destOrd="0" presId="urn:microsoft.com/office/officeart/2008/layout/LinedList"/>
    <dgm:cxn modelId="{E4643342-55FF-4441-AB00-CA2A99993C87}" type="presParOf" srcId="{524AD723-5494-4AD5-AA32-3201C5EEF21B}" destId="{2CA14CC6-780F-4D03-B841-BA6392174C56}" srcOrd="1" destOrd="0" presId="urn:microsoft.com/office/officeart/2008/layout/LinedList"/>
    <dgm:cxn modelId="{4021F6A0-1BEB-4A0A-9842-D1EBDB03C40D}" type="presParOf" srcId="{524AD723-5494-4AD5-AA32-3201C5EEF21B}" destId="{B0C41C78-5C49-4340-94FA-033CCDD9D3EB}" srcOrd="2" destOrd="0" presId="urn:microsoft.com/office/officeart/2008/layout/LinedList"/>
    <dgm:cxn modelId="{2D1C1202-3A7E-4998-A740-A73563532F1A}" type="presParOf" srcId="{E9C8D43E-DC32-4664-99F6-9A8CE6B65CD7}" destId="{3F941032-0529-4717-9F78-3A5E8A865CCC}" srcOrd="8" destOrd="0" presId="urn:microsoft.com/office/officeart/2008/layout/LinedList"/>
    <dgm:cxn modelId="{F3DECB0A-81D9-4774-B161-3A31AAE82FAB}" type="presParOf" srcId="{E9C8D43E-DC32-4664-99F6-9A8CE6B65CD7}" destId="{076D30B8-96D4-45D4-B5A5-BDA7735EDA03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FDC14A-631C-4DD9-8833-832068223FA5}">
      <dsp:nvSpPr>
        <dsp:cNvPr id="0" name=""/>
        <dsp:cNvSpPr/>
      </dsp:nvSpPr>
      <dsp:spPr>
        <a:xfrm>
          <a:off x="7727" y="46540"/>
          <a:ext cx="5234247" cy="135000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0013" tIns="33338" rIns="33338" bIns="33338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500" b="1" kern="1200" dirty="0"/>
            <a:t>Aanleiding;</a:t>
          </a:r>
          <a:endParaRPr lang="en-US" sz="2500" kern="1200" dirty="0"/>
        </a:p>
      </dsp:txBody>
      <dsp:txXfrm>
        <a:off x="682727" y="46540"/>
        <a:ext cx="3884247" cy="1350000"/>
      </dsp:txXfrm>
    </dsp:sp>
    <dsp:sp modelId="{2B624C0A-ACB8-4EBE-B93E-696C9B3C8F11}">
      <dsp:nvSpPr>
        <dsp:cNvPr id="0" name=""/>
        <dsp:cNvSpPr/>
      </dsp:nvSpPr>
      <dsp:spPr>
        <a:xfrm>
          <a:off x="7727" y="1565290"/>
          <a:ext cx="4187398" cy="137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2500" kern="1200"/>
            <a:t>Toenemende dreigingen </a:t>
          </a:r>
          <a:endParaRPr lang="en-US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2500" kern="1200"/>
            <a:t>Behoefte aan inzicht</a:t>
          </a:r>
          <a:endParaRPr lang="en-US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2500" kern="1200" dirty="0"/>
            <a:t>Platform Veilig Ondernemen</a:t>
          </a:r>
          <a:endParaRPr lang="en-US" sz="2500" kern="1200" dirty="0"/>
        </a:p>
      </dsp:txBody>
      <dsp:txXfrm>
        <a:off x="7727" y="1565290"/>
        <a:ext cx="4187398" cy="1371093"/>
      </dsp:txXfrm>
    </dsp:sp>
    <dsp:sp modelId="{2ED010AC-FF95-4A83-A6EF-1A93EC6EEF27}">
      <dsp:nvSpPr>
        <dsp:cNvPr id="0" name=""/>
        <dsp:cNvSpPr/>
      </dsp:nvSpPr>
      <dsp:spPr>
        <a:xfrm>
          <a:off x="5025975" y="46540"/>
          <a:ext cx="5234247" cy="135000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0013" tIns="33338" rIns="33338" bIns="33338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500" b="1" kern="1200"/>
            <a:t>Doel presentatie?</a:t>
          </a:r>
          <a:endParaRPr lang="en-US" sz="2500" kern="1200"/>
        </a:p>
      </dsp:txBody>
      <dsp:txXfrm>
        <a:off x="5700975" y="46540"/>
        <a:ext cx="3884247" cy="1350000"/>
      </dsp:txXfrm>
    </dsp:sp>
    <dsp:sp modelId="{224340B4-D1B6-435A-8534-38928F8C0353}">
      <dsp:nvSpPr>
        <dsp:cNvPr id="0" name=""/>
        <dsp:cNvSpPr/>
      </dsp:nvSpPr>
      <dsp:spPr>
        <a:xfrm>
          <a:off x="5025975" y="1565290"/>
          <a:ext cx="4187398" cy="137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2500" kern="1200"/>
            <a:t>Inzicht geven in veiligheidsrisico’s</a:t>
          </a:r>
          <a:endParaRPr lang="en-US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2500" kern="1200"/>
            <a:t>Toelichten van aanbevelingen</a:t>
          </a:r>
          <a:endParaRPr lang="en-US" sz="2500" kern="1200"/>
        </a:p>
      </dsp:txBody>
      <dsp:txXfrm>
        <a:off x="5025975" y="1565290"/>
        <a:ext cx="4187398" cy="13710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A2E7CA-18FF-4DEC-9148-80C4190B150D}">
      <dsp:nvSpPr>
        <dsp:cNvPr id="0" name=""/>
        <dsp:cNvSpPr/>
      </dsp:nvSpPr>
      <dsp:spPr>
        <a:xfrm>
          <a:off x="0" y="458945"/>
          <a:ext cx="10268712" cy="3118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6966" tIns="624840" rIns="796966" bIns="2133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nl-NL" sz="3000" kern="1200" dirty="0"/>
            <a:t>Digitale beveiliging en integratie</a:t>
          </a:r>
          <a:endParaRPr lang="en-US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nl-NL" sz="3000" kern="1200" dirty="0"/>
            <a:t>Structurele training en bewustwording</a:t>
          </a:r>
          <a:endParaRPr lang="en-US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nl-NL" sz="3000" kern="1200" dirty="0"/>
            <a:t>Versterking van interne procedures</a:t>
          </a:r>
          <a:endParaRPr lang="en-US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nl-NL" sz="3000" kern="1200" dirty="0"/>
            <a:t>Actieve externe samenwerking</a:t>
          </a:r>
          <a:endParaRPr lang="en-US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nl-NL" sz="3000" kern="1200" dirty="0"/>
            <a:t>Ontwikkeling van veiligheidscultuur</a:t>
          </a:r>
          <a:endParaRPr lang="en-US" sz="3000" kern="1200" dirty="0"/>
        </a:p>
      </dsp:txBody>
      <dsp:txXfrm>
        <a:off x="0" y="458945"/>
        <a:ext cx="10268712" cy="3118500"/>
      </dsp:txXfrm>
    </dsp:sp>
    <dsp:sp modelId="{78629D50-C514-484E-A270-5B4194B9E135}">
      <dsp:nvSpPr>
        <dsp:cNvPr id="0" name=""/>
        <dsp:cNvSpPr/>
      </dsp:nvSpPr>
      <dsp:spPr>
        <a:xfrm>
          <a:off x="513435" y="16145"/>
          <a:ext cx="7188098" cy="88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1693" tIns="0" rIns="271693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3000" b="1" kern="1200"/>
            <a:t>Vijf strategische pijlers</a:t>
          </a:r>
          <a:endParaRPr lang="en-US" sz="3000" kern="1200"/>
        </a:p>
      </dsp:txBody>
      <dsp:txXfrm>
        <a:off x="556666" y="59376"/>
        <a:ext cx="7101636" cy="7991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C0C195-06D1-4432-8F94-BC4D3D5A7F0B}">
      <dsp:nvSpPr>
        <dsp:cNvPr id="0" name=""/>
        <dsp:cNvSpPr/>
      </dsp:nvSpPr>
      <dsp:spPr>
        <a:xfrm>
          <a:off x="0" y="0"/>
          <a:ext cx="102687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D894A3-2A66-4F83-83C7-A29F737504AD}">
      <dsp:nvSpPr>
        <dsp:cNvPr id="0" name=""/>
        <dsp:cNvSpPr/>
      </dsp:nvSpPr>
      <dsp:spPr>
        <a:xfrm>
          <a:off x="0" y="0"/>
          <a:ext cx="2053742" cy="1796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3300" b="1" kern="1200"/>
            <a:t>Huidige stand van zaken</a:t>
          </a:r>
          <a:endParaRPr lang="en-US" sz="3300" kern="1200"/>
        </a:p>
      </dsp:txBody>
      <dsp:txXfrm>
        <a:off x="0" y="0"/>
        <a:ext cx="2053742" cy="1796796"/>
      </dsp:txXfrm>
    </dsp:sp>
    <dsp:sp modelId="{338C73D9-59DC-40DF-9863-E8DDB7515155}">
      <dsp:nvSpPr>
        <dsp:cNvPr id="0" name=""/>
        <dsp:cNvSpPr/>
      </dsp:nvSpPr>
      <dsp:spPr>
        <a:xfrm>
          <a:off x="2207773" y="41761"/>
          <a:ext cx="8060938" cy="8352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700" kern="1200"/>
            <a:t>Training vaak situatie gebonden</a:t>
          </a:r>
          <a:endParaRPr lang="en-US" sz="2700" kern="1200"/>
        </a:p>
      </dsp:txBody>
      <dsp:txXfrm>
        <a:off x="2207773" y="41761"/>
        <a:ext cx="8060938" cy="835229"/>
      </dsp:txXfrm>
    </dsp:sp>
    <dsp:sp modelId="{CE3156C0-E5B5-4F76-8F0D-0781020B4D79}">
      <dsp:nvSpPr>
        <dsp:cNvPr id="0" name=""/>
        <dsp:cNvSpPr/>
      </dsp:nvSpPr>
      <dsp:spPr>
        <a:xfrm>
          <a:off x="2053742" y="876990"/>
          <a:ext cx="821496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65CE78-C04E-4C46-AE83-CCDD1D416923}">
      <dsp:nvSpPr>
        <dsp:cNvPr id="0" name=""/>
        <dsp:cNvSpPr/>
      </dsp:nvSpPr>
      <dsp:spPr>
        <a:xfrm>
          <a:off x="2207773" y="918752"/>
          <a:ext cx="8060938" cy="8352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700" kern="1200"/>
            <a:t>Beperkte aandacht voor sociale engineering</a:t>
          </a:r>
          <a:endParaRPr lang="en-US" sz="2700" kern="1200"/>
        </a:p>
      </dsp:txBody>
      <dsp:txXfrm>
        <a:off x="2207773" y="918752"/>
        <a:ext cx="8060938" cy="835229"/>
      </dsp:txXfrm>
    </dsp:sp>
    <dsp:sp modelId="{17BD1F4B-3E16-4EE1-9AC7-F03B7CC90425}">
      <dsp:nvSpPr>
        <dsp:cNvPr id="0" name=""/>
        <dsp:cNvSpPr/>
      </dsp:nvSpPr>
      <dsp:spPr>
        <a:xfrm>
          <a:off x="2053742" y="1753981"/>
          <a:ext cx="821496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08DCFC-E809-4034-AF13-D7402C1A6939}">
      <dsp:nvSpPr>
        <dsp:cNvPr id="0" name=""/>
        <dsp:cNvSpPr/>
      </dsp:nvSpPr>
      <dsp:spPr>
        <a:xfrm>
          <a:off x="0" y="1796796"/>
          <a:ext cx="102687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F1C691-F998-4EC3-8C58-B6F4BACA624E}">
      <dsp:nvSpPr>
        <dsp:cNvPr id="0" name=""/>
        <dsp:cNvSpPr/>
      </dsp:nvSpPr>
      <dsp:spPr>
        <a:xfrm>
          <a:off x="0" y="1796796"/>
          <a:ext cx="2053742" cy="1796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3300" b="1" kern="1200"/>
            <a:t>Advies</a:t>
          </a:r>
          <a:endParaRPr lang="en-US" sz="3300" kern="1200"/>
        </a:p>
      </dsp:txBody>
      <dsp:txXfrm>
        <a:off x="0" y="1796796"/>
        <a:ext cx="2053742" cy="1796796"/>
      </dsp:txXfrm>
    </dsp:sp>
    <dsp:sp modelId="{00992136-4B5C-42C1-BC23-AF9445B146F8}">
      <dsp:nvSpPr>
        <dsp:cNvPr id="0" name=""/>
        <dsp:cNvSpPr/>
      </dsp:nvSpPr>
      <dsp:spPr>
        <a:xfrm>
          <a:off x="2207773" y="1824870"/>
          <a:ext cx="8060938" cy="561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700" kern="1200"/>
            <a:t>Jaarlijkse, gestructureerde training</a:t>
          </a:r>
          <a:endParaRPr lang="en-US" sz="2700" kern="1200"/>
        </a:p>
      </dsp:txBody>
      <dsp:txXfrm>
        <a:off x="2207773" y="1824870"/>
        <a:ext cx="8060938" cy="561498"/>
      </dsp:txXfrm>
    </dsp:sp>
    <dsp:sp modelId="{FCDF29B7-6495-45C1-B559-CAAEDB143386}">
      <dsp:nvSpPr>
        <dsp:cNvPr id="0" name=""/>
        <dsp:cNvSpPr/>
      </dsp:nvSpPr>
      <dsp:spPr>
        <a:xfrm>
          <a:off x="2053742" y="2386369"/>
          <a:ext cx="821496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480B57-9D07-47E5-B272-666859FC72DB}">
      <dsp:nvSpPr>
        <dsp:cNvPr id="0" name=""/>
        <dsp:cNvSpPr/>
      </dsp:nvSpPr>
      <dsp:spPr>
        <a:xfrm>
          <a:off x="2207773" y="2414444"/>
          <a:ext cx="8060938" cy="561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700" kern="1200"/>
            <a:t>Veiligheid zichtbaar maken in dagelijks werk</a:t>
          </a:r>
          <a:endParaRPr lang="en-US" sz="2700" kern="1200"/>
        </a:p>
      </dsp:txBody>
      <dsp:txXfrm>
        <a:off x="2207773" y="2414444"/>
        <a:ext cx="8060938" cy="561498"/>
      </dsp:txXfrm>
    </dsp:sp>
    <dsp:sp modelId="{D36DA2EE-C870-4830-B875-E94E66A91842}">
      <dsp:nvSpPr>
        <dsp:cNvPr id="0" name=""/>
        <dsp:cNvSpPr/>
      </dsp:nvSpPr>
      <dsp:spPr>
        <a:xfrm>
          <a:off x="2053742" y="2975943"/>
          <a:ext cx="821496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69B4F4-C22B-4317-9F7C-A5B2125C5FCF}">
      <dsp:nvSpPr>
        <dsp:cNvPr id="0" name=""/>
        <dsp:cNvSpPr/>
      </dsp:nvSpPr>
      <dsp:spPr>
        <a:xfrm>
          <a:off x="2207773" y="3004018"/>
          <a:ext cx="8060938" cy="561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700" kern="1200"/>
            <a:t>Stimuleren van meldingsbereidheid</a:t>
          </a:r>
          <a:endParaRPr lang="en-US" sz="2700" kern="1200"/>
        </a:p>
      </dsp:txBody>
      <dsp:txXfrm>
        <a:off x="2207773" y="3004018"/>
        <a:ext cx="8060938" cy="561498"/>
      </dsp:txXfrm>
    </dsp:sp>
    <dsp:sp modelId="{FE7EA332-DDE1-4E81-9D63-54052FFB66DB}">
      <dsp:nvSpPr>
        <dsp:cNvPr id="0" name=""/>
        <dsp:cNvSpPr/>
      </dsp:nvSpPr>
      <dsp:spPr>
        <a:xfrm>
          <a:off x="2053742" y="3565517"/>
          <a:ext cx="821496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27D2FB-5694-4E4E-9412-15912513D57C}">
      <dsp:nvSpPr>
        <dsp:cNvPr id="0" name=""/>
        <dsp:cNvSpPr/>
      </dsp:nvSpPr>
      <dsp:spPr>
        <a:xfrm>
          <a:off x="0" y="0"/>
          <a:ext cx="102687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A5E75E-1CF5-4E4D-A81C-EC3CC40F932B}">
      <dsp:nvSpPr>
        <dsp:cNvPr id="0" name=""/>
        <dsp:cNvSpPr/>
      </dsp:nvSpPr>
      <dsp:spPr>
        <a:xfrm>
          <a:off x="0" y="0"/>
          <a:ext cx="2053742" cy="1796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700" b="1" kern="1200"/>
            <a:t>Risico’s</a:t>
          </a:r>
          <a:endParaRPr lang="en-US" sz="2700" kern="1200"/>
        </a:p>
      </dsp:txBody>
      <dsp:txXfrm>
        <a:off x="0" y="0"/>
        <a:ext cx="2053742" cy="1796796"/>
      </dsp:txXfrm>
    </dsp:sp>
    <dsp:sp modelId="{D43D03ED-8A79-4ACA-ADBE-D016BE86E5AA}">
      <dsp:nvSpPr>
        <dsp:cNvPr id="0" name=""/>
        <dsp:cNvSpPr/>
      </dsp:nvSpPr>
      <dsp:spPr>
        <a:xfrm>
          <a:off x="2207773" y="28074"/>
          <a:ext cx="8060938" cy="561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700" kern="1200"/>
            <a:t>Nepvervoerders</a:t>
          </a:r>
          <a:endParaRPr lang="en-US" sz="2700" kern="1200"/>
        </a:p>
      </dsp:txBody>
      <dsp:txXfrm>
        <a:off x="2207773" y="28074"/>
        <a:ext cx="8060938" cy="561498"/>
      </dsp:txXfrm>
    </dsp:sp>
    <dsp:sp modelId="{0D0765D1-818A-4B0F-B2D6-2698E7627F71}">
      <dsp:nvSpPr>
        <dsp:cNvPr id="0" name=""/>
        <dsp:cNvSpPr/>
      </dsp:nvSpPr>
      <dsp:spPr>
        <a:xfrm>
          <a:off x="2053742" y="589573"/>
          <a:ext cx="821496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B3B999-D402-4266-BEE0-52253510CE58}">
      <dsp:nvSpPr>
        <dsp:cNvPr id="0" name=""/>
        <dsp:cNvSpPr/>
      </dsp:nvSpPr>
      <dsp:spPr>
        <a:xfrm>
          <a:off x="2207773" y="617648"/>
          <a:ext cx="8060938" cy="561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700" kern="1200"/>
            <a:t>Ladingdiefstal</a:t>
          </a:r>
          <a:endParaRPr lang="en-US" sz="2700" kern="1200"/>
        </a:p>
      </dsp:txBody>
      <dsp:txXfrm>
        <a:off x="2207773" y="617648"/>
        <a:ext cx="8060938" cy="561498"/>
      </dsp:txXfrm>
    </dsp:sp>
    <dsp:sp modelId="{8540742A-7F45-42CE-A282-9B5170904284}">
      <dsp:nvSpPr>
        <dsp:cNvPr id="0" name=""/>
        <dsp:cNvSpPr/>
      </dsp:nvSpPr>
      <dsp:spPr>
        <a:xfrm>
          <a:off x="2053742" y="1179147"/>
          <a:ext cx="821496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63AAE3-20FA-4893-976B-0D622099E943}">
      <dsp:nvSpPr>
        <dsp:cNvPr id="0" name=""/>
        <dsp:cNvSpPr/>
      </dsp:nvSpPr>
      <dsp:spPr>
        <a:xfrm>
          <a:off x="2207773" y="1207222"/>
          <a:ext cx="8060938" cy="561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700" kern="1200"/>
            <a:t>Interne kwetsbaarheden</a:t>
          </a:r>
          <a:endParaRPr lang="en-US" sz="2700" kern="1200"/>
        </a:p>
      </dsp:txBody>
      <dsp:txXfrm>
        <a:off x="2207773" y="1207222"/>
        <a:ext cx="8060938" cy="561498"/>
      </dsp:txXfrm>
    </dsp:sp>
    <dsp:sp modelId="{A0AB72CD-E5A2-423C-BACB-364667CD9BB5}">
      <dsp:nvSpPr>
        <dsp:cNvPr id="0" name=""/>
        <dsp:cNvSpPr/>
      </dsp:nvSpPr>
      <dsp:spPr>
        <a:xfrm>
          <a:off x="2053742" y="1768721"/>
          <a:ext cx="821496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462149-C67C-43B1-9FD9-EA90106C3C5D}">
      <dsp:nvSpPr>
        <dsp:cNvPr id="0" name=""/>
        <dsp:cNvSpPr/>
      </dsp:nvSpPr>
      <dsp:spPr>
        <a:xfrm>
          <a:off x="0" y="1796796"/>
          <a:ext cx="102687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6FB1CB-37C2-4CF9-B1E5-A71B486CE9D2}">
      <dsp:nvSpPr>
        <dsp:cNvPr id="0" name=""/>
        <dsp:cNvSpPr/>
      </dsp:nvSpPr>
      <dsp:spPr>
        <a:xfrm>
          <a:off x="0" y="1796796"/>
          <a:ext cx="2053742" cy="1796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700" b="1" kern="1200"/>
            <a:t>Aanbeveling</a:t>
          </a:r>
          <a:endParaRPr lang="en-US" sz="2700" kern="1200"/>
        </a:p>
      </dsp:txBody>
      <dsp:txXfrm>
        <a:off x="0" y="1796796"/>
        <a:ext cx="2053742" cy="1796796"/>
      </dsp:txXfrm>
    </dsp:sp>
    <dsp:sp modelId="{6748FC87-C0F2-4983-84F3-5C2826A872F9}">
      <dsp:nvSpPr>
        <dsp:cNvPr id="0" name=""/>
        <dsp:cNvSpPr/>
      </dsp:nvSpPr>
      <dsp:spPr>
        <a:xfrm>
          <a:off x="2207773" y="1824870"/>
          <a:ext cx="8060938" cy="561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700" kern="1200"/>
            <a:t>Strikte verificatieprocedures</a:t>
          </a:r>
          <a:endParaRPr lang="en-US" sz="2700" kern="1200"/>
        </a:p>
      </dsp:txBody>
      <dsp:txXfrm>
        <a:off x="2207773" y="1824870"/>
        <a:ext cx="8060938" cy="561498"/>
      </dsp:txXfrm>
    </dsp:sp>
    <dsp:sp modelId="{062225FD-E1FE-4179-8A6B-DCC4D2288CC7}">
      <dsp:nvSpPr>
        <dsp:cNvPr id="0" name=""/>
        <dsp:cNvSpPr/>
      </dsp:nvSpPr>
      <dsp:spPr>
        <a:xfrm>
          <a:off x="2053742" y="2386369"/>
          <a:ext cx="821496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B3A856-6D1D-49A8-AD2D-9064857F51A7}">
      <dsp:nvSpPr>
        <dsp:cNvPr id="0" name=""/>
        <dsp:cNvSpPr/>
      </dsp:nvSpPr>
      <dsp:spPr>
        <a:xfrm>
          <a:off x="2207773" y="2414444"/>
          <a:ext cx="8060938" cy="561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700" kern="1200"/>
            <a:t>Heldere verantwoordelijkheden</a:t>
          </a:r>
          <a:endParaRPr lang="en-US" sz="2700" kern="1200"/>
        </a:p>
      </dsp:txBody>
      <dsp:txXfrm>
        <a:off x="2207773" y="2414444"/>
        <a:ext cx="8060938" cy="561498"/>
      </dsp:txXfrm>
    </dsp:sp>
    <dsp:sp modelId="{E03D4F6D-88B1-426C-BF9E-A10B62AF1ECA}">
      <dsp:nvSpPr>
        <dsp:cNvPr id="0" name=""/>
        <dsp:cNvSpPr/>
      </dsp:nvSpPr>
      <dsp:spPr>
        <a:xfrm>
          <a:off x="2053742" y="2975943"/>
          <a:ext cx="821496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1C425F-A402-4E03-AD50-0A2675E3DBF8}">
      <dsp:nvSpPr>
        <dsp:cNvPr id="0" name=""/>
        <dsp:cNvSpPr/>
      </dsp:nvSpPr>
      <dsp:spPr>
        <a:xfrm>
          <a:off x="2207773" y="3004018"/>
          <a:ext cx="8060938" cy="561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700" kern="1200"/>
            <a:t>Consistente toegangscontrole</a:t>
          </a:r>
          <a:endParaRPr lang="en-US" sz="2700" kern="1200"/>
        </a:p>
      </dsp:txBody>
      <dsp:txXfrm>
        <a:off x="2207773" y="3004018"/>
        <a:ext cx="8060938" cy="561498"/>
      </dsp:txXfrm>
    </dsp:sp>
    <dsp:sp modelId="{F7876A13-30C3-48C4-A2AE-93E3A737FB13}">
      <dsp:nvSpPr>
        <dsp:cNvPr id="0" name=""/>
        <dsp:cNvSpPr/>
      </dsp:nvSpPr>
      <dsp:spPr>
        <a:xfrm>
          <a:off x="2053742" y="3565517"/>
          <a:ext cx="821496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F7F6A0-038A-4CEA-A866-4E98B5049E20}">
      <dsp:nvSpPr>
        <dsp:cNvPr id="0" name=""/>
        <dsp:cNvSpPr/>
      </dsp:nvSpPr>
      <dsp:spPr>
        <a:xfrm>
          <a:off x="0" y="539158"/>
          <a:ext cx="10268712" cy="30318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6966" tIns="728980" rIns="796966" bIns="248920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3500" kern="1200" dirty="0"/>
            <a:t>Incidentresponse-plannen en oefeningen</a:t>
          </a:r>
          <a:endParaRPr lang="en-US" sz="3500" kern="1200" dirty="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3500" kern="1200"/>
            <a:t>Audits en monitoring</a:t>
          </a:r>
          <a:endParaRPr lang="en-US" sz="3500" kern="120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3500" kern="1200"/>
            <a:t>Interdisciplinaire training</a:t>
          </a:r>
          <a:endParaRPr lang="en-US" sz="3500" kern="120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3500" kern="1200"/>
            <a:t>Sectorbrede feedbackloops</a:t>
          </a:r>
          <a:endParaRPr lang="en-US" sz="3500" kern="1200"/>
        </a:p>
      </dsp:txBody>
      <dsp:txXfrm>
        <a:off x="0" y="539158"/>
        <a:ext cx="10268712" cy="3031875"/>
      </dsp:txXfrm>
    </dsp:sp>
    <dsp:sp modelId="{37CFD593-883D-4180-A6D3-DDCDA7E97003}">
      <dsp:nvSpPr>
        <dsp:cNvPr id="0" name=""/>
        <dsp:cNvSpPr/>
      </dsp:nvSpPr>
      <dsp:spPr>
        <a:xfrm>
          <a:off x="513435" y="22558"/>
          <a:ext cx="7188098" cy="103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1693" tIns="0" rIns="271693" bIns="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3500" b="1" kern="1200"/>
            <a:t>Voorbeelden</a:t>
          </a:r>
          <a:endParaRPr lang="en-US" sz="3500" kern="1200"/>
        </a:p>
      </dsp:txBody>
      <dsp:txXfrm>
        <a:off x="563872" y="72995"/>
        <a:ext cx="7087224" cy="93232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DC11C2-7BBB-4470-BF02-028C85020AFF}">
      <dsp:nvSpPr>
        <dsp:cNvPr id="0" name=""/>
        <dsp:cNvSpPr/>
      </dsp:nvSpPr>
      <dsp:spPr>
        <a:xfrm>
          <a:off x="0" y="0"/>
          <a:ext cx="586930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EBEB57C-60F5-4A77-BD16-50329EE6073E}">
      <dsp:nvSpPr>
        <dsp:cNvPr id="0" name=""/>
        <dsp:cNvSpPr/>
      </dsp:nvSpPr>
      <dsp:spPr>
        <a:xfrm>
          <a:off x="0" y="0"/>
          <a:ext cx="1173860" cy="1796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1" kern="1200"/>
            <a:t>Prioritering</a:t>
          </a:r>
          <a:endParaRPr lang="en-US" sz="1700" kern="1200"/>
        </a:p>
      </dsp:txBody>
      <dsp:txXfrm>
        <a:off x="0" y="0"/>
        <a:ext cx="1173860" cy="1796796"/>
      </dsp:txXfrm>
    </dsp:sp>
    <dsp:sp modelId="{9175C6EB-98B9-418B-89D3-E255BC987634}">
      <dsp:nvSpPr>
        <dsp:cNvPr id="0" name=""/>
        <dsp:cNvSpPr/>
      </dsp:nvSpPr>
      <dsp:spPr>
        <a:xfrm>
          <a:off x="1261900" y="41761"/>
          <a:ext cx="4607402" cy="8352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900" kern="1200"/>
            <a:t>Eerst: digitale beveiliging en training</a:t>
          </a:r>
          <a:endParaRPr lang="en-US" sz="1900" kern="1200"/>
        </a:p>
      </dsp:txBody>
      <dsp:txXfrm>
        <a:off x="1261900" y="41761"/>
        <a:ext cx="4607402" cy="835229"/>
      </dsp:txXfrm>
    </dsp:sp>
    <dsp:sp modelId="{BDC94BDD-3E1D-49C3-860B-7057CA6F6084}">
      <dsp:nvSpPr>
        <dsp:cNvPr id="0" name=""/>
        <dsp:cNvSpPr/>
      </dsp:nvSpPr>
      <dsp:spPr>
        <a:xfrm>
          <a:off x="1173860" y="876990"/>
          <a:ext cx="469544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49B37A8-5CB6-47C6-AAD8-85B8A1DEE609}">
      <dsp:nvSpPr>
        <dsp:cNvPr id="0" name=""/>
        <dsp:cNvSpPr/>
      </dsp:nvSpPr>
      <dsp:spPr>
        <a:xfrm>
          <a:off x="1261900" y="918752"/>
          <a:ext cx="4607402" cy="8352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900" kern="1200"/>
            <a:t>Parallel: procedures en samenwerking</a:t>
          </a:r>
          <a:endParaRPr lang="en-US" sz="1900" kern="1200"/>
        </a:p>
      </dsp:txBody>
      <dsp:txXfrm>
        <a:off x="1261900" y="918752"/>
        <a:ext cx="4607402" cy="835229"/>
      </dsp:txXfrm>
    </dsp:sp>
    <dsp:sp modelId="{DE68DB12-C487-4B87-8D3E-80CCD0951261}">
      <dsp:nvSpPr>
        <dsp:cNvPr id="0" name=""/>
        <dsp:cNvSpPr/>
      </dsp:nvSpPr>
      <dsp:spPr>
        <a:xfrm>
          <a:off x="1173860" y="1753981"/>
          <a:ext cx="469544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5374FB8-D502-424C-AE8A-B11B589590DA}">
      <dsp:nvSpPr>
        <dsp:cNvPr id="0" name=""/>
        <dsp:cNvSpPr/>
      </dsp:nvSpPr>
      <dsp:spPr>
        <a:xfrm>
          <a:off x="0" y="1796796"/>
          <a:ext cx="586930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2562B64-A915-41AF-A892-FD9210B11FEB}">
      <dsp:nvSpPr>
        <dsp:cNvPr id="0" name=""/>
        <dsp:cNvSpPr/>
      </dsp:nvSpPr>
      <dsp:spPr>
        <a:xfrm>
          <a:off x="0" y="1796796"/>
          <a:ext cx="1173860" cy="1796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1" kern="1200"/>
            <a:t>Gevolgen</a:t>
          </a:r>
          <a:endParaRPr lang="en-US" sz="1700" kern="1200"/>
        </a:p>
      </dsp:txBody>
      <dsp:txXfrm>
        <a:off x="0" y="1796796"/>
        <a:ext cx="1173860" cy="1796796"/>
      </dsp:txXfrm>
    </dsp:sp>
    <dsp:sp modelId="{D25C5BEA-59A4-4BD8-85F9-F86423D17360}">
      <dsp:nvSpPr>
        <dsp:cNvPr id="0" name=""/>
        <dsp:cNvSpPr/>
      </dsp:nvSpPr>
      <dsp:spPr>
        <a:xfrm>
          <a:off x="1261900" y="1824870"/>
          <a:ext cx="4607402" cy="561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900" kern="1200"/>
            <a:t>Tijdsinvestering en gedragsverandering</a:t>
          </a:r>
          <a:endParaRPr lang="en-US" sz="1900" kern="1200"/>
        </a:p>
      </dsp:txBody>
      <dsp:txXfrm>
        <a:off x="1261900" y="1824870"/>
        <a:ext cx="4607402" cy="561498"/>
      </dsp:txXfrm>
    </dsp:sp>
    <dsp:sp modelId="{04DC4DD7-743A-4EFF-B405-BA13B040D48B}">
      <dsp:nvSpPr>
        <dsp:cNvPr id="0" name=""/>
        <dsp:cNvSpPr/>
      </dsp:nvSpPr>
      <dsp:spPr>
        <a:xfrm>
          <a:off x="1173860" y="2386369"/>
          <a:ext cx="469544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CFCAFFF-9309-4B38-9ED4-2589F9C7B051}">
      <dsp:nvSpPr>
        <dsp:cNvPr id="0" name=""/>
        <dsp:cNvSpPr/>
      </dsp:nvSpPr>
      <dsp:spPr>
        <a:xfrm>
          <a:off x="1261900" y="2414444"/>
          <a:ext cx="4607402" cy="561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900" kern="1200"/>
            <a:t>Verhoogde meldingsbereidheid</a:t>
          </a:r>
          <a:endParaRPr lang="en-US" sz="1900" kern="1200"/>
        </a:p>
      </dsp:txBody>
      <dsp:txXfrm>
        <a:off x="1261900" y="2414444"/>
        <a:ext cx="4607402" cy="561498"/>
      </dsp:txXfrm>
    </dsp:sp>
    <dsp:sp modelId="{8AF6CBF5-AF7E-4EBD-9FB2-3044B64551AB}">
      <dsp:nvSpPr>
        <dsp:cNvPr id="0" name=""/>
        <dsp:cNvSpPr/>
      </dsp:nvSpPr>
      <dsp:spPr>
        <a:xfrm>
          <a:off x="1173860" y="2975943"/>
          <a:ext cx="469544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CA14CC6-780F-4D03-B841-BA6392174C56}">
      <dsp:nvSpPr>
        <dsp:cNvPr id="0" name=""/>
        <dsp:cNvSpPr/>
      </dsp:nvSpPr>
      <dsp:spPr>
        <a:xfrm>
          <a:off x="1261900" y="3004018"/>
          <a:ext cx="4607402" cy="561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900" kern="1200"/>
            <a:t>Langetermijnversterking van weerbaarheid</a:t>
          </a:r>
          <a:endParaRPr lang="en-US" sz="1900" kern="1200"/>
        </a:p>
      </dsp:txBody>
      <dsp:txXfrm>
        <a:off x="1261900" y="3004018"/>
        <a:ext cx="4607402" cy="561498"/>
      </dsp:txXfrm>
    </dsp:sp>
    <dsp:sp modelId="{3F941032-0529-4717-9F78-3A5E8A865CCC}">
      <dsp:nvSpPr>
        <dsp:cNvPr id="0" name=""/>
        <dsp:cNvSpPr/>
      </dsp:nvSpPr>
      <dsp:spPr>
        <a:xfrm>
          <a:off x="1173860" y="3565517"/>
          <a:ext cx="469544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ID4096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A07A6-9B2F-4A2E-892B-5C179CD2622D}" type="datetimeFigureOut">
              <a:rPr lang="LID4096" smtClean="0"/>
              <a:t>01/26/2026</a:t>
            </a:fld>
            <a:endParaRPr lang="LID4096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ID4096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LID4096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ID4096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6A44AB-042B-4AC1-ABF8-D04A51FA1164}" type="slidenum">
              <a:rPr lang="LID4096" smtClean="0"/>
              <a:t>‹nr.›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767547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1" dirty="0"/>
              <a:t>Aanleiding</a:t>
            </a:r>
            <a:endParaRPr lang="nl-NL" dirty="0"/>
          </a:p>
          <a:p>
            <a:r>
              <a:rPr lang="nl-NL" dirty="0"/>
              <a:t>Toenemende fysieke en digitale dreigingen binnen de logistieke sector</a:t>
            </a:r>
          </a:p>
          <a:p>
            <a:r>
              <a:rPr lang="nl-NL" dirty="0"/>
              <a:t>Behoefte aan inzicht in weerbaarheid en veiligheidsbewustzijn</a:t>
            </a:r>
          </a:p>
          <a:p>
            <a:r>
              <a:rPr lang="nl-NL" dirty="0"/>
              <a:t>Onderzoek uitgevoerd in opdracht van Platform Veilig Ondernemen (PVO)</a:t>
            </a:r>
          </a:p>
          <a:p>
            <a:r>
              <a:rPr lang="nl-NL" b="1" dirty="0"/>
              <a:t>Doel van deze presentatie</a:t>
            </a:r>
            <a:endParaRPr lang="nl-NL" dirty="0"/>
          </a:p>
          <a:p>
            <a:r>
              <a:rPr lang="nl-NL" dirty="0"/>
              <a:t>Inzicht geven in </a:t>
            </a:r>
            <a:r>
              <a:rPr lang="nl-NL" dirty="0" err="1"/>
              <a:t>sectorbrede</a:t>
            </a:r>
            <a:r>
              <a:rPr lang="nl-NL" dirty="0"/>
              <a:t> veiligheidsrisico’s</a:t>
            </a:r>
          </a:p>
          <a:p>
            <a:r>
              <a:rPr lang="nl-NL" dirty="0"/>
              <a:t>Toelichten van onderbouwde aanbevelingen</a:t>
            </a:r>
          </a:p>
          <a:p>
            <a:endParaRPr lang="LID4096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A44AB-042B-4AC1-ABF8-D04A51FA1164}" type="slidenum">
              <a:rPr lang="LID4096" smtClean="0"/>
              <a:t>2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5901641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1" dirty="0"/>
              <a:t>Karakter van het onderzoek</a:t>
            </a:r>
            <a:endParaRPr lang="nl-NL" dirty="0"/>
          </a:p>
          <a:p>
            <a:r>
              <a:rPr lang="nl-NL" dirty="0"/>
              <a:t>Verkennend en signalerend</a:t>
            </a:r>
          </a:p>
          <a:p>
            <a:r>
              <a:rPr lang="nl-NL" dirty="0" err="1"/>
              <a:t>Sectorbreed</a:t>
            </a:r>
            <a:r>
              <a:rPr lang="nl-NL" dirty="0"/>
              <a:t> (geen organisatie-specifieke casus)</a:t>
            </a:r>
          </a:p>
          <a:p>
            <a:r>
              <a:rPr lang="nl-NL" dirty="0"/>
              <a:t>Gericht op nulmeting van weerbaarheid</a:t>
            </a:r>
          </a:p>
          <a:p>
            <a:r>
              <a:rPr lang="nl-NL" b="1" dirty="0"/>
              <a:t>Gevolg voor de adviezen</a:t>
            </a:r>
            <a:endParaRPr lang="nl-NL" dirty="0"/>
          </a:p>
          <a:p>
            <a:r>
              <a:rPr lang="nl-NL" dirty="0"/>
              <a:t>Strategisch en richtinggevend</a:t>
            </a:r>
          </a:p>
          <a:p>
            <a:r>
              <a:rPr lang="nl-NL" dirty="0"/>
              <a:t>Adaptief toepasbaar door verschillende organisaties</a:t>
            </a:r>
          </a:p>
          <a:p>
            <a:r>
              <a:rPr lang="nl-NL" dirty="0"/>
              <a:t>Geen vast stappenplan, maar handelingsperspectief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A44AB-042B-4AC1-ABF8-D04A51FA1164}" type="slidenum">
              <a:rPr lang="LID4096" smtClean="0"/>
              <a:t>3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3487363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Survey, 30 respondenten</a:t>
            </a:r>
          </a:p>
          <a:p>
            <a:r>
              <a:rPr lang="nl-NL" dirty="0"/>
              <a:t>Interviews met medewerkers uit de logistieke sector</a:t>
            </a:r>
          </a:p>
          <a:p>
            <a:endParaRPr lang="nl-NL" dirty="0"/>
          </a:p>
          <a:p>
            <a:r>
              <a:rPr lang="nl-NL" b="0" dirty="0"/>
              <a:t>De focus ligt op het constateren van de huidige r</a:t>
            </a:r>
            <a:r>
              <a:rPr lang="nl-NL" dirty="0"/>
              <a:t>isicoperceptie, bestaande maatregelen onder de loop leggen en er achter komen hoe ondernemers hun weerbaarheid inschatten</a:t>
            </a:r>
          </a:p>
          <a:p>
            <a:endParaRPr lang="LID4096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A44AB-042B-4AC1-ABF8-D04A51FA1164}" type="slidenum">
              <a:rPr lang="LID4096" smtClean="0"/>
              <a:t>4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1205930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dirty="0"/>
              <a:t>Belangrijkste inzichten;</a:t>
            </a:r>
          </a:p>
          <a:p>
            <a:r>
              <a:rPr lang="nl-NL" dirty="0"/>
              <a:t>Cyberdreigingen worden als groter risico ervaren dan fysieke dreigingen</a:t>
            </a:r>
          </a:p>
          <a:p>
            <a:r>
              <a:rPr lang="nl-NL" dirty="0"/>
              <a:t>Digitale beveiliging en training zijn beperkt structureel ingericht</a:t>
            </a:r>
          </a:p>
          <a:p>
            <a:r>
              <a:rPr lang="nl-NL" dirty="0"/>
              <a:t>Weerbaarheid wordt gemiddeld beoordeeld</a:t>
            </a:r>
          </a:p>
          <a:p>
            <a:r>
              <a:rPr lang="nl-NL" dirty="0"/>
              <a:t>Externe samenwerking, die uit de survey als zeer waardevol wordt geduid is vaak incidenteel</a:t>
            </a:r>
          </a:p>
          <a:p>
            <a:endParaRPr lang="LID4096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A44AB-042B-4AC1-ABF8-D04A51FA1164}" type="slidenum">
              <a:rPr lang="LID4096" smtClean="0"/>
              <a:t>5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824911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1" dirty="0"/>
              <a:t>Waarom deze aanbevelingen?</a:t>
            </a:r>
            <a:endParaRPr lang="nl-NL" dirty="0"/>
          </a:p>
          <a:p>
            <a:r>
              <a:rPr lang="nl-NL" dirty="0"/>
              <a:t>Direct afgeleid van survey- en interviewdata</a:t>
            </a:r>
          </a:p>
          <a:p>
            <a:r>
              <a:rPr lang="nl-NL" dirty="0"/>
              <a:t>Aansluiting bij literatuur over veiligheidscultuur en weerbaarheid</a:t>
            </a:r>
          </a:p>
          <a:p>
            <a:r>
              <a:rPr lang="nl-NL" dirty="0"/>
              <a:t>Gericht op technologie, mens en organisatie</a:t>
            </a:r>
          </a:p>
          <a:p>
            <a:endParaRPr lang="LID4096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A44AB-042B-4AC1-ABF8-D04A51FA1164}" type="slidenum">
              <a:rPr lang="LID4096" smtClean="0"/>
              <a:t>6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2312884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ID4096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A44AB-042B-4AC1-ABF8-D04A51FA1164}" type="slidenum">
              <a:rPr lang="LID4096" smtClean="0"/>
              <a:t>7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6772239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1000"/>
              </a:lnSpc>
            </a:pPr>
            <a:r>
              <a:rPr lang="nl-NL" sz="1200" b="1" dirty="0"/>
              <a:t>Onderbouwing</a:t>
            </a:r>
            <a:endParaRPr lang="nl-NL" sz="1200" dirty="0"/>
          </a:p>
          <a:p>
            <a:pPr>
              <a:lnSpc>
                <a:spcPct val="91000"/>
              </a:lnSpc>
            </a:pPr>
            <a:r>
              <a:rPr lang="nl-NL" sz="1200" dirty="0"/>
              <a:t>46,7% ervaart cyberaanvallen als gemiddeld tot groot risico</a:t>
            </a:r>
          </a:p>
          <a:p>
            <a:pPr>
              <a:lnSpc>
                <a:spcPct val="91000"/>
              </a:lnSpc>
            </a:pPr>
            <a:r>
              <a:rPr lang="nl-NL" sz="1200" dirty="0"/>
              <a:t>Slechts 53,3% heeft digitale beveiliging volledig ingericht</a:t>
            </a:r>
          </a:p>
          <a:p>
            <a:pPr>
              <a:lnSpc>
                <a:spcPct val="91000"/>
              </a:lnSpc>
            </a:pPr>
            <a:r>
              <a:rPr lang="nl-NL" sz="1200" b="1" dirty="0"/>
              <a:t>Aanbeveling</a:t>
            </a:r>
            <a:endParaRPr lang="nl-NL" sz="1200" dirty="0"/>
          </a:p>
          <a:p>
            <a:pPr>
              <a:lnSpc>
                <a:spcPct val="91000"/>
              </a:lnSpc>
            </a:pPr>
            <a:r>
              <a:rPr lang="nl-NL" sz="1200" dirty="0"/>
              <a:t>Structurele digitale beveiligingsmaatregelen</a:t>
            </a:r>
          </a:p>
          <a:p>
            <a:pPr>
              <a:lnSpc>
                <a:spcPct val="91000"/>
              </a:lnSpc>
            </a:pPr>
            <a:r>
              <a:rPr lang="nl-NL" sz="1200" dirty="0"/>
              <a:t>Awareness-training gericht op menselijk handelen</a:t>
            </a:r>
          </a:p>
          <a:p>
            <a:endParaRPr lang="LID4096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A44AB-042B-4AC1-ABF8-D04A51FA1164}" type="slidenum">
              <a:rPr lang="LID4096" smtClean="0"/>
              <a:t>8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2367652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Bijv</a:t>
            </a:r>
            <a:r>
              <a:rPr lang="en-GB" dirty="0"/>
              <a:t>. met posters, mails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andere</a:t>
            </a:r>
            <a:r>
              <a:rPr lang="en-GB" dirty="0"/>
              <a:t> reminders</a:t>
            </a:r>
          </a:p>
          <a:p>
            <a:r>
              <a:rPr lang="en-GB" dirty="0"/>
              <a:t>Door </a:t>
            </a:r>
            <a:r>
              <a:rPr lang="en-GB" dirty="0" err="1"/>
              <a:t>middel</a:t>
            </a:r>
            <a:r>
              <a:rPr lang="en-GB" dirty="0"/>
              <a:t> van </a:t>
            </a:r>
            <a:r>
              <a:rPr lang="en-GB" dirty="0" err="1"/>
              <a:t>beloningen</a:t>
            </a:r>
            <a:r>
              <a:rPr lang="en-GB" dirty="0"/>
              <a:t>, </a:t>
            </a:r>
            <a:r>
              <a:rPr lang="en-GB" dirty="0" err="1"/>
              <a:t>voordelen</a:t>
            </a:r>
            <a:r>
              <a:rPr lang="en-GB" dirty="0"/>
              <a:t> etc. of </a:t>
            </a:r>
            <a:r>
              <a:rPr lang="en-GB" dirty="0" err="1"/>
              <a:t>iets</a:t>
            </a:r>
            <a:r>
              <a:rPr lang="en-GB" dirty="0"/>
              <a:t> </a:t>
            </a:r>
            <a:r>
              <a:rPr lang="en-GB" dirty="0" err="1"/>
              <a:t>dergelijks</a:t>
            </a:r>
            <a:endParaRPr lang="LID4096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A44AB-042B-4AC1-ABF8-D04A51FA1164}" type="slidenum">
              <a:rPr lang="LID4096" smtClean="0"/>
              <a:t>9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9111680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GB" dirty="0" err="1"/>
              <a:t>Werken</a:t>
            </a:r>
            <a:r>
              <a:rPr lang="en-GB" dirty="0"/>
              <a:t> met </a:t>
            </a:r>
            <a:r>
              <a:rPr lang="en-GB" dirty="0" err="1"/>
              <a:t>getimede</a:t>
            </a:r>
            <a:r>
              <a:rPr lang="en-GB" dirty="0"/>
              <a:t> codes</a:t>
            </a:r>
          </a:p>
          <a:p>
            <a:pPr marL="171450" indent="-171450">
              <a:buFontTx/>
              <a:buChar char="-"/>
            </a:pPr>
            <a:r>
              <a:rPr lang="en-GB" dirty="0"/>
              <a:t>Strenger </a:t>
            </a:r>
            <a:r>
              <a:rPr lang="en-GB" dirty="0" err="1"/>
              <a:t>controleren</a:t>
            </a:r>
            <a:r>
              <a:rPr lang="en-GB" dirty="0"/>
              <a:t> op ID, </a:t>
            </a:r>
            <a:r>
              <a:rPr lang="en-GB" dirty="0" err="1"/>
              <a:t>voertuigkentekens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omschrijvingen</a:t>
            </a:r>
            <a:endParaRPr lang="en-GB" dirty="0"/>
          </a:p>
          <a:p>
            <a:pPr marL="171450" indent="-171450">
              <a:buFontTx/>
              <a:buChar char="-"/>
            </a:pPr>
            <a:r>
              <a:rPr lang="en-GB" dirty="0"/>
              <a:t>Minder </a:t>
            </a:r>
            <a:r>
              <a:rPr lang="en-GB" dirty="0" err="1"/>
              <a:t>makkelijk</a:t>
            </a:r>
            <a:r>
              <a:rPr lang="en-GB" dirty="0"/>
              <a:t> </a:t>
            </a:r>
            <a:r>
              <a:rPr lang="en-GB" dirty="0" err="1"/>
              <a:t>deligeren</a:t>
            </a:r>
            <a:r>
              <a:rPr lang="en-GB" dirty="0"/>
              <a:t> van taken </a:t>
            </a:r>
            <a:r>
              <a:rPr lang="en-GB" dirty="0" err="1"/>
              <a:t>aan</a:t>
            </a:r>
            <a:r>
              <a:rPr lang="en-GB" dirty="0"/>
              <a:t> </a:t>
            </a:r>
            <a:r>
              <a:rPr lang="en-GB" dirty="0" err="1"/>
              <a:t>derden</a:t>
            </a:r>
            <a:endParaRPr lang="en-GB" dirty="0"/>
          </a:p>
          <a:p>
            <a:pPr marL="0" indent="0">
              <a:buFontTx/>
              <a:buNone/>
            </a:pPr>
            <a:endParaRPr lang="en-GB" dirty="0"/>
          </a:p>
          <a:p>
            <a:pPr marL="171450" indent="-171450">
              <a:buFontTx/>
              <a:buChar char="-"/>
            </a:pPr>
            <a:endParaRPr lang="LID4096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A44AB-042B-4AC1-ABF8-D04A51FA1164}" type="slidenum">
              <a:rPr lang="LID4096" smtClean="0"/>
              <a:t>10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8860246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De </a:t>
            </a:r>
            <a:r>
              <a:rPr lang="en-GB" dirty="0" err="1"/>
              <a:t>huidige</a:t>
            </a:r>
            <a:r>
              <a:rPr lang="en-GB" dirty="0"/>
              <a:t> </a:t>
            </a:r>
            <a:r>
              <a:rPr lang="en-GB" dirty="0" err="1"/>
              <a:t>situatie</a:t>
            </a:r>
            <a:r>
              <a:rPr lang="en-GB" dirty="0"/>
              <a:t> is </a:t>
            </a:r>
            <a:r>
              <a:rPr lang="en-GB" dirty="0" err="1"/>
              <a:t>dat</a:t>
            </a:r>
            <a:r>
              <a:rPr lang="en-GB" dirty="0"/>
              <a:t> </a:t>
            </a:r>
            <a:r>
              <a:rPr lang="en-GB" dirty="0" err="1"/>
              <a:t>een</a:t>
            </a:r>
            <a:r>
              <a:rPr lang="en-GB" dirty="0"/>
              <a:t> </a:t>
            </a:r>
            <a:r>
              <a:rPr lang="en-GB" dirty="0" err="1"/>
              <a:t>groot</a:t>
            </a:r>
            <a:r>
              <a:rPr lang="en-GB" dirty="0"/>
              <a:t> </a:t>
            </a:r>
            <a:r>
              <a:rPr lang="en-GB" dirty="0" err="1"/>
              <a:t>deel</a:t>
            </a:r>
            <a:r>
              <a:rPr lang="en-GB" dirty="0"/>
              <a:t> van de </a:t>
            </a:r>
            <a:r>
              <a:rPr lang="en-GB" dirty="0" err="1"/>
              <a:t>enquête</a:t>
            </a:r>
            <a:r>
              <a:rPr lang="en-GB" dirty="0"/>
              <a:t> </a:t>
            </a:r>
            <a:r>
              <a:rPr lang="en-GB" dirty="0" err="1"/>
              <a:t>respondenten</a:t>
            </a:r>
            <a:r>
              <a:rPr lang="en-GB" dirty="0"/>
              <a:t> </a:t>
            </a:r>
            <a:r>
              <a:rPr lang="en-GB" dirty="0" err="1"/>
              <a:t>niet</a:t>
            </a:r>
            <a:r>
              <a:rPr lang="en-GB" dirty="0"/>
              <a:t> </a:t>
            </a:r>
            <a:r>
              <a:rPr lang="en-GB" dirty="0" err="1"/>
              <a:t>regelmatig</a:t>
            </a:r>
            <a:r>
              <a:rPr lang="en-GB" dirty="0"/>
              <a:t> contact </a:t>
            </a:r>
            <a:r>
              <a:rPr lang="en-GB" dirty="0" err="1"/>
              <a:t>contact</a:t>
            </a:r>
            <a:r>
              <a:rPr lang="en-GB" dirty="0"/>
              <a:t> </a:t>
            </a:r>
            <a:r>
              <a:rPr lang="en-GB" dirty="0" err="1"/>
              <a:t>heeft</a:t>
            </a:r>
            <a:r>
              <a:rPr lang="en-GB" dirty="0"/>
              <a:t> met externe partners (</a:t>
            </a:r>
            <a:r>
              <a:rPr lang="en-GB" dirty="0" err="1"/>
              <a:t>hoewel</a:t>
            </a:r>
            <a:r>
              <a:rPr lang="en-GB" dirty="0"/>
              <a:t> </a:t>
            </a:r>
            <a:r>
              <a:rPr lang="en-GB" dirty="0" err="1"/>
              <a:t>zij</a:t>
            </a:r>
            <a:r>
              <a:rPr lang="en-GB" dirty="0"/>
              <a:t> </a:t>
            </a:r>
            <a:r>
              <a:rPr lang="en-GB" dirty="0" err="1"/>
              <a:t>dit</a:t>
            </a:r>
            <a:r>
              <a:rPr lang="en-GB" dirty="0"/>
              <a:t> </a:t>
            </a:r>
            <a:r>
              <a:rPr lang="en-GB" dirty="0" err="1"/>
              <a:t>wel</a:t>
            </a:r>
            <a:r>
              <a:rPr lang="en-GB" dirty="0"/>
              <a:t> </a:t>
            </a:r>
            <a:r>
              <a:rPr lang="en-GB" dirty="0" err="1"/>
              <a:t>als</a:t>
            </a:r>
            <a:r>
              <a:rPr lang="en-GB" dirty="0"/>
              <a:t> </a:t>
            </a:r>
            <a:r>
              <a:rPr lang="en-GB" dirty="0" err="1"/>
              <a:t>waardevol</a:t>
            </a:r>
            <a:r>
              <a:rPr lang="en-GB" dirty="0"/>
              <a:t> </a:t>
            </a:r>
            <a:r>
              <a:rPr lang="en-GB" dirty="0" err="1"/>
              <a:t>hebben</a:t>
            </a:r>
            <a:r>
              <a:rPr lang="en-GB" dirty="0"/>
              <a:t> </a:t>
            </a:r>
            <a:r>
              <a:rPr lang="en-GB" dirty="0" err="1"/>
              <a:t>aangeduid</a:t>
            </a:r>
            <a:r>
              <a:rPr lang="en-GB" dirty="0"/>
              <a:t>)</a:t>
            </a:r>
          </a:p>
          <a:p>
            <a:endParaRPr lang="en-GB" dirty="0"/>
          </a:p>
          <a:p>
            <a:r>
              <a:rPr lang="en-GB" dirty="0"/>
              <a:t>- Platforms die </a:t>
            </a:r>
            <a:r>
              <a:rPr lang="en-GB" dirty="0" err="1"/>
              <a:t>informatie-uitwisseling</a:t>
            </a:r>
            <a:r>
              <a:rPr lang="en-GB" dirty="0"/>
              <a:t> </a:t>
            </a:r>
            <a:r>
              <a:rPr lang="en-GB" dirty="0" err="1"/>
              <a:t>bevorderen</a:t>
            </a:r>
            <a:r>
              <a:rPr lang="en-GB" dirty="0"/>
              <a:t> </a:t>
            </a:r>
            <a:r>
              <a:rPr lang="en-GB" dirty="0" err="1"/>
              <a:t>explicieter</a:t>
            </a:r>
            <a:r>
              <a:rPr lang="en-GB" dirty="0"/>
              <a:t> </a:t>
            </a:r>
            <a:r>
              <a:rPr lang="en-GB" dirty="0" err="1"/>
              <a:t>promoten</a:t>
            </a:r>
            <a:r>
              <a:rPr lang="en-GB" dirty="0"/>
              <a:t>, </a:t>
            </a:r>
            <a:r>
              <a:rPr lang="en-GB" dirty="0" err="1"/>
              <a:t>zoals</a:t>
            </a:r>
            <a:r>
              <a:rPr lang="en-GB" dirty="0"/>
              <a:t> diverse </a:t>
            </a:r>
            <a:r>
              <a:rPr lang="en-GB" dirty="0" err="1"/>
              <a:t>sociale</a:t>
            </a:r>
            <a:r>
              <a:rPr lang="en-GB" dirty="0"/>
              <a:t> media </a:t>
            </a:r>
            <a:r>
              <a:rPr lang="en-GB" dirty="0" err="1"/>
              <a:t>kanalen</a:t>
            </a:r>
            <a:r>
              <a:rPr lang="en-GB" dirty="0"/>
              <a:t>, </a:t>
            </a:r>
            <a:r>
              <a:rPr lang="en-GB" dirty="0" err="1"/>
              <a:t>nieuwsbrieven</a:t>
            </a:r>
            <a:r>
              <a:rPr lang="en-GB" dirty="0"/>
              <a:t>, interne </a:t>
            </a:r>
            <a:r>
              <a:rPr lang="en-GB" dirty="0" err="1"/>
              <a:t>en</a:t>
            </a:r>
            <a:r>
              <a:rPr lang="en-GB" dirty="0"/>
              <a:t> externe </a:t>
            </a:r>
            <a:r>
              <a:rPr lang="en-GB" dirty="0" err="1"/>
              <a:t>meldsystemen</a:t>
            </a:r>
            <a:r>
              <a:rPr lang="en-GB" dirty="0"/>
              <a:t> </a:t>
            </a:r>
            <a:r>
              <a:rPr lang="en-GB" dirty="0" err="1"/>
              <a:t>gelimiteerd</a:t>
            </a:r>
            <a:r>
              <a:rPr lang="en-GB" dirty="0"/>
              <a:t>, maar </a:t>
            </a:r>
            <a:r>
              <a:rPr lang="en-GB" dirty="0" err="1"/>
              <a:t>gericht</a:t>
            </a:r>
            <a:r>
              <a:rPr lang="en-GB" dirty="0"/>
              <a:t> </a:t>
            </a:r>
            <a:r>
              <a:rPr lang="en-GB" dirty="0" err="1"/>
              <a:t>verbinden</a:t>
            </a:r>
            <a:r>
              <a:rPr lang="en-GB" dirty="0"/>
              <a:t> om </a:t>
            </a:r>
            <a:r>
              <a:rPr lang="en-GB" dirty="0" err="1"/>
              <a:t>informatie</a:t>
            </a:r>
            <a:r>
              <a:rPr lang="en-GB" dirty="0"/>
              <a:t> </a:t>
            </a:r>
            <a:r>
              <a:rPr lang="en-GB" dirty="0" err="1"/>
              <a:t>snel</a:t>
            </a:r>
            <a:r>
              <a:rPr lang="en-GB" dirty="0"/>
              <a:t> </a:t>
            </a:r>
            <a:r>
              <a:rPr lang="en-GB" dirty="0" err="1"/>
              <a:t>aan</a:t>
            </a:r>
            <a:r>
              <a:rPr lang="en-GB" dirty="0"/>
              <a:t> </a:t>
            </a:r>
            <a:r>
              <a:rPr lang="en-GB" dirty="0" err="1"/>
              <a:t>vereiste</a:t>
            </a:r>
            <a:r>
              <a:rPr lang="en-GB" dirty="0"/>
              <a:t> </a:t>
            </a:r>
            <a:r>
              <a:rPr lang="en-GB" dirty="0" err="1"/>
              <a:t>partijen</a:t>
            </a:r>
            <a:r>
              <a:rPr lang="en-GB" dirty="0"/>
              <a:t> of </a:t>
            </a:r>
            <a:r>
              <a:rPr lang="en-GB" dirty="0" err="1"/>
              <a:t>geïnteresseerden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</a:t>
            </a:r>
            <a:r>
              <a:rPr lang="en-GB" dirty="0" err="1"/>
              <a:t>voorzien</a:t>
            </a:r>
            <a:r>
              <a:rPr lang="en-GB" dirty="0"/>
              <a:t>.</a:t>
            </a:r>
          </a:p>
          <a:p>
            <a:endParaRPr lang="en-GB" dirty="0"/>
          </a:p>
          <a:p>
            <a:endParaRPr lang="LID4096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A44AB-042B-4AC1-ABF8-D04A51FA1164}" type="slidenum">
              <a:rPr lang="LID4096" smtClean="0"/>
              <a:t>11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9660309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Door </a:t>
            </a:r>
            <a:r>
              <a:rPr lang="en-GB" dirty="0" err="1"/>
              <a:t>gebruik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</a:t>
            </a:r>
            <a:r>
              <a:rPr lang="en-GB" dirty="0" err="1"/>
              <a:t>maken</a:t>
            </a:r>
            <a:r>
              <a:rPr lang="en-GB" dirty="0"/>
              <a:t> van platforms </a:t>
            </a:r>
            <a:r>
              <a:rPr lang="en-GB" dirty="0" err="1"/>
              <a:t>zoals</a:t>
            </a:r>
            <a:r>
              <a:rPr lang="en-GB" dirty="0"/>
              <a:t> PVO, </a:t>
            </a:r>
            <a:r>
              <a:rPr lang="en-GB" dirty="0" err="1"/>
              <a:t>kunnen</a:t>
            </a:r>
            <a:r>
              <a:rPr lang="en-GB" dirty="0"/>
              <a:t> </a:t>
            </a:r>
            <a:r>
              <a:rPr lang="en-GB" dirty="0" err="1"/>
              <a:t>organisaties</a:t>
            </a:r>
            <a:r>
              <a:rPr lang="en-GB" dirty="0"/>
              <a:t> </a:t>
            </a:r>
            <a:r>
              <a:rPr lang="en-GB" dirty="0" err="1"/>
              <a:t>bijvoorbeeld</a:t>
            </a:r>
            <a:r>
              <a:rPr lang="en-GB" dirty="0"/>
              <a:t> </a:t>
            </a:r>
            <a:r>
              <a:rPr lang="en-GB" dirty="0" err="1"/>
              <a:t>incidentresponse</a:t>
            </a:r>
            <a:r>
              <a:rPr lang="en-GB" dirty="0"/>
              <a:t> </a:t>
            </a:r>
            <a:r>
              <a:rPr lang="en-GB" dirty="0" err="1"/>
              <a:t>plannen</a:t>
            </a:r>
            <a:r>
              <a:rPr lang="en-GB" dirty="0"/>
              <a:t> </a:t>
            </a:r>
            <a:r>
              <a:rPr lang="en-GB" dirty="0" err="1"/>
              <a:t>én</a:t>
            </a:r>
            <a:r>
              <a:rPr lang="en-GB" dirty="0"/>
              <a:t> </a:t>
            </a:r>
            <a:r>
              <a:rPr lang="en-GB" dirty="0" err="1"/>
              <a:t>uitoefenen</a:t>
            </a:r>
            <a:r>
              <a:rPr lang="en-GB" dirty="0"/>
              <a:t> met de diverse </a:t>
            </a:r>
            <a:r>
              <a:rPr lang="en-GB" dirty="0" err="1"/>
              <a:t>diensten</a:t>
            </a:r>
            <a:r>
              <a:rPr lang="en-GB" dirty="0"/>
              <a:t> die </a:t>
            </a:r>
            <a:r>
              <a:rPr lang="en-GB" dirty="0" err="1"/>
              <a:t>zij</a:t>
            </a:r>
            <a:r>
              <a:rPr lang="en-GB" dirty="0"/>
              <a:t> </a:t>
            </a:r>
            <a:r>
              <a:rPr lang="en-GB" dirty="0" err="1"/>
              <a:t>aanbieden</a:t>
            </a:r>
            <a:endParaRPr lang="en-GB" dirty="0"/>
          </a:p>
          <a:p>
            <a:r>
              <a:rPr lang="en-GB" dirty="0"/>
              <a:t>Ook </a:t>
            </a:r>
            <a:r>
              <a:rPr lang="en-GB" dirty="0" err="1"/>
              <a:t>kunnen</a:t>
            </a:r>
            <a:r>
              <a:rPr lang="en-GB" dirty="0"/>
              <a:t> </a:t>
            </a:r>
            <a:r>
              <a:rPr lang="en-GB" dirty="0" err="1"/>
              <a:t>orga’s</a:t>
            </a:r>
            <a:r>
              <a:rPr lang="en-GB" dirty="0"/>
              <a:t> die </a:t>
            </a:r>
            <a:r>
              <a:rPr lang="en-GB" dirty="0" err="1"/>
              <a:t>nog</a:t>
            </a:r>
            <a:r>
              <a:rPr lang="en-GB" dirty="0"/>
              <a:t> </a:t>
            </a:r>
            <a:r>
              <a:rPr lang="en-GB" dirty="0" err="1"/>
              <a:t>niet</a:t>
            </a:r>
            <a:r>
              <a:rPr lang="en-GB" dirty="0"/>
              <a:t> up-to-date </a:t>
            </a:r>
            <a:r>
              <a:rPr lang="en-GB" dirty="0" err="1"/>
              <a:t>zijn</a:t>
            </a:r>
            <a:r>
              <a:rPr lang="en-GB" dirty="0"/>
              <a:t> </a:t>
            </a:r>
            <a:r>
              <a:rPr lang="en-GB" dirty="0" err="1"/>
              <a:t>strakkere</a:t>
            </a:r>
            <a:r>
              <a:rPr lang="en-GB" dirty="0"/>
              <a:t> audits </a:t>
            </a:r>
            <a:r>
              <a:rPr lang="en-GB" dirty="0" err="1"/>
              <a:t>en</a:t>
            </a:r>
            <a:r>
              <a:rPr lang="en-GB" dirty="0"/>
              <a:t> monitoring </a:t>
            </a:r>
            <a:r>
              <a:rPr lang="en-GB" dirty="0" err="1"/>
              <a:t>toepassen</a:t>
            </a:r>
            <a:r>
              <a:rPr lang="en-GB" dirty="0"/>
              <a:t> om </a:t>
            </a:r>
            <a:r>
              <a:rPr lang="en-GB" dirty="0" err="1"/>
              <a:t>beter</a:t>
            </a:r>
            <a:r>
              <a:rPr lang="en-GB" dirty="0"/>
              <a:t> </a:t>
            </a:r>
            <a:r>
              <a:rPr lang="en-GB" dirty="0" err="1"/>
              <a:t>inzicht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</a:t>
            </a:r>
            <a:r>
              <a:rPr lang="en-GB" dirty="0" err="1"/>
              <a:t>krijgen</a:t>
            </a:r>
            <a:r>
              <a:rPr lang="en-GB" dirty="0"/>
              <a:t> in de </a:t>
            </a:r>
            <a:r>
              <a:rPr lang="en-GB" dirty="0" err="1"/>
              <a:t>gebieden</a:t>
            </a:r>
            <a:r>
              <a:rPr lang="en-GB" dirty="0"/>
              <a:t> </a:t>
            </a:r>
            <a:r>
              <a:rPr lang="en-GB" dirty="0" err="1"/>
              <a:t>waar</a:t>
            </a:r>
            <a:r>
              <a:rPr lang="en-GB" dirty="0"/>
              <a:t> </a:t>
            </a:r>
            <a:r>
              <a:rPr lang="en-GB" dirty="0" err="1"/>
              <a:t>zij</a:t>
            </a:r>
            <a:r>
              <a:rPr lang="en-GB" dirty="0"/>
              <a:t> </a:t>
            </a:r>
            <a:r>
              <a:rPr lang="en-GB" dirty="0" err="1"/>
              <a:t>misschien</a:t>
            </a:r>
            <a:r>
              <a:rPr lang="en-GB" dirty="0"/>
              <a:t> minder </a:t>
            </a:r>
            <a:r>
              <a:rPr lang="en-GB" dirty="0" err="1"/>
              <a:t>scoren</a:t>
            </a:r>
            <a:r>
              <a:rPr lang="en-GB" dirty="0"/>
              <a:t> of </a:t>
            </a:r>
            <a:r>
              <a:rPr lang="en-GB" dirty="0" err="1"/>
              <a:t>valkuilen</a:t>
            </a:r>
            <a:r>
              <a:rPr lang="en-GB" dirty="0"/>
              <a:t> </a:t>
            </a:r>
            <a:r>
              <a:rPr lang="en-GB" dirty="0" err="1"/>
              <a:t>hebben</a:t>
            </a:r>
            <a:r>
              <a:rPr lang="en-GB" dirty="0"/>
              <a:t> </a:t>
            </a:r>
            <a:r>
              <a:rPr lang="en-GB" dirty="0" err="1"/>
              <a:t>zitten</a:t>
            </a:r>
            <a:endParaRPr lang="en-GB" dirty="0"/>
          </a:p>
          <a:p>
            <a:r>
              <a:rPr lang="en-GB" dirty="0"/>
              <a:t>Door professionals </a:t>
            </a:r>
            <a:r>
              <a:rPr lang="en-GB" dirty="0" err="1"/>
              <a:t>uit</a:t>
            </a:r>
            <a:r>
              <a:rPr lang="en-GB" dirty="0"/>
              <a:t> diverse </a:t>
            </a:r>
            <a:r>
              <a:rPr lang="en-GB" dirty="0" err="1"/>
              <a:t>werkvelden</a:t>
            </a:r>
            <a:r>
              <a:rPr lang="en-GB" dirty="0"/>
              <a:t> </a:t>
            </a:r>
            <a:r>
              <a:rPr lang="en-GB" dirty="0" err="1"/>
              <a:t>binnen</a:t>
            </a:r>
            <a:r>
              <a:rPr lang="en-GB" dirty="0"/>
              <a:t> </a:t>
            </a:r>
            <a:r>
              <a:rPr lang="en-GB" dirty="0" err="1"/>
              <a:t>én</a:t>
            </a:r>
            <a:r>
              <a:rPr lang="en-GB" dirty="0"/>
              <a:t> </a:t>
            </a:r>
            <a:r>
              <a:rPr lang="en-GB" dirty="0" err="1"/>
              <a:t>buiten</a:t>
            </a:r>
            <a:r>
              <a:rPr lang="en-GB" dirty="0"/>
              <a:t> de sector in </a:t>
            </a:r>
            <a:r>
              <a:rPr lang="en-GB" dirty="0" err="1"/>
              <a:t>te</a:t>
            </a:r>
            <a:r>
              <a:rPr lang="en-GB" dirty="0"/>
              <a:t> </a:t>
            </a:r>
            <a:r>
              <a:rPr lang="en-GB" dirty="0" err="1"/>
              <a:t>schakelen</a:t>
            </a:r>
            <a:r>
              <a:rPr lang="en-GB" dirty="0"/>
              <a:t> </a:t>
            </a:r>
            <a:r>
              <a:rPr lang="en-GB" dirty="0" err="1"/>
              <a:t>kunnen</a:t>
            </a:r>
            <a:r>
              <a:rPr lang="en-GB" dirty="0"/>
              <a:t> </a:t>
            </a:r>
            <a:r>
              <a:rPr lang="en-GB" dirty="0" err="1"/>
              <a:t>organisaties</a:t>
            </a:r>
            <a:r>
              <a:rPr lang="en-GB" dirty="0"/>
              <a:t> </a:t>
            </a:r>
            <a:r>
              <a:rPr lang="en-GB" dirty="0" err="1"/>
              <a:t>een</a:t>
            </a:r>
            <a:r>
              <a:rPr lang="en-GB" dirty="0"/>
              <a:t> breeder </a:t>
            </a:r>
            <a:r>
              <a:rPr lang="en-GB" dirty="0" err="1"/>
              <a:t>beeld</a:t>
            </a:r>
            <a:r>
              <a:rPr lang="en-GB" dirty="0"/>
              <a:t> </a:t>
            </a:r>
            <a:r>
              <a:rPr lang="en-GB" dirty="0" err="1"/>
              <a:t>krijgen</a:t>
            </a:r>
            <a:r>
              <a:rPr lang="en-GB" dirty="0"/>
              <a:t> </a:t>
            </a:r>
            <a:r>
              <a:rPr lang="en-GB" dirty="0" err="1"/>
              <a:t>bij</a:t>
            </a:r>
            <a:r>
              <a:rPr lang="en-GB" dirty="0"/>
              <a:t> </a:t>
            </a:r>
            <a:r>
              <a:rPr lang="en-GB" dirty="0" err="1"/>
              <a:t>verschillende</a:t>
            </a:r>
            <a:r>
              <a:rPr lang="en-GB" dirty="0"/>
              <a:t> </a:t>
            </a:r>
            <a:r>
              <a:rPr lang="en-GB" dirty="0" err="1"/>
              <a:t>punten</a:t>
            </a:r>
            <a:r>
              <a:rPr lang="en-GB" dirty="0"/>
              <a:t> (</a:t>
            </a:r>
            <a:r>
              <a:rPr lang="en-GB" dirty="0" err="1"/>
              <a:t>denk</a:t>
            </a:r>
            <a:r>
              <a:rPr lang="en-GB" dirty="0"/>
              <a:t> </a:t>
            </a:r>
            <a:r>
              <a:rPr lang="en-GB" dirty="0" err="1"/>
              <a:t>aan</a:t>
            </a:r>
            <a:r>
              <a:rPr lang="en-GB" dirty="0"/>
              <a:t> </a:t>
            </a:r>
            <a:r>
              <a:rPr lang="en-GB" dirty="0" err="1"/>
              <a:t>een</a:t>
            </a:r>
            <a:r>
              <a:rPr lang="en-GB" dirty="0"/>
              <a:t> HR-</a:t>
            </a:r>
            <a:r>
              <a:rPr lang="en-GB" dirty="0" err="1"/>
              <a:t>medewerker</a:t>
            </a:r>
            <a:r>
              <a:rPr lang="en-GB" dirty="0"/>
              <a:t> die </a:t>
            </a:r>
            <a:r>
              <a:rPr lang="en-GB" dirty="0" err="1"/>
              <a:t>nieuwe</a:t>
            </a:r>
            <a:r>
              <a:rPr lang="en-GB" dirty="0"/>
              <a:t> </a:t>
            </a:r>
            <a:r>
              <a:rPr lang="en-GB" dirty="0" err="1"/>
              <a:t>inzichten</a:t>
            </a:r>
            <a:r>
              <a:rPr lang="en-GB" dirty="0"/>
              <a:t> </a:t>
            </a:r>
            <a:r>
              <a:rPr lang="en-GB" dirty="0" err="1"/>
              <a:t>ontvangt</a:t>
            </a:r>
            <a:r>
              <a:rPr lang="en-GB" dirty="0"/>
              <a:t> van </a:t>
            </a:r>
            <a:r>
              <a:rPr lang="en-GB" dirty="0" err="1"/>
              <a:t>een</a:t>
            </a:r>
            <a:r>
              <a:rPr lang="en-GB" dirty="0"/>
              <a:t> seminar door </a:t>
            </a:r>
            <a:r>
              <a:rPr lang="en-GB" dirty="0" err="1"/>
              <a:t>een</a:t>
            </a:r>
            <a:r>
              <a:rPr lang="en-GB" dirty="0"/>
              <a:t> </a:t>
            </a:r>
            <a:r>
              <a:rPr lang="en-GB" dirty="0" err="1"/>
              <a:t>pandbeveiliger</a:t>
            </a:r>
            <a:r>
              <a:rPr lang="en-GB" dirty="0"/>
              <a:t> of </a:t>
            </a:r>
            <a:r>
              <a:rPr lang="en-GB" dirty="0" err="1"/>
              <a:t>iets</a:t>
            </a:r>
            <a:r>
              <a:rPr lang="en-GB" dirty="0"/>
              <a:t> in die </a:t>
            </a:r>
            <a:r>
              <a:rPr lang="en-GB" dirty="0" err="1"/>
              <a:t>richting</a:t>
            </a:r>
            <a:r>
              <a:rPr lang="en-GB" dirty="0"/>
              <a:t>)</a:t>
            </a:r>
          </a:p>
          <a:p>
            <a:r>
              <a:rPr lang="en-GB" dirty="0"/>
              <a:t>Door </a:t>
            </a:r>
            <a:r>
              <a:rPr lang="en-GB" dirty="0" err="1"/>
              <a:t>kanalen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</a:t>
            </a:r>
            <a:r>
              <a:rPr lang="en-GB" dirty="0" err="1"/>
              <a:t>creëren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</a:t>
            </a:r>
            <a:r>
              <a:rPr lang="en-GB" dirty="0" err="1"/>
              <a:t>bevorderen</a:t>
            </a:r>
            <a:r>
              <a:rPr lang="en-GB" dirty="0"/>
              <a:t> om de feedback van </a:t>
            </a:r>
            <a:r>
              <a:rPr lang="en-GB" dirty="0" err="1"/>
              <a:t>álle</a:t>
            </a:r>
            <a:r>
              <a:rPr lang="en-GB" dirty="0"/>
              <a:t> </a:t>
            </a:r>
            <a:r>
              <a:rPr lang="en-GB" dirty="0" err="1"/>
              <a:t>medewerkers</a:t>
            </a:r>
            <a:r>
              <a:rPr lang="en-GB" dirty="0"/>
              <a:t> in de sector </a:t>
            </a:r>
            <a:r>
              <a:rPr lang="en-GB" dirty="0" err="1"/>
              <a:t>hoorbaar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</a:t>
            </a:r>
            <a:r>
              <a:rPr lang="en-GB" dirty="0" err="1"/>
              <a:t>maken</a:t>
            </a:r>
            <a:r>
              <a:rPr lang="en-GB" dirty="0"/>
              <a:t> </a:t>
            </a:r>
            <a:r>
              <a:rPr lang="en-GB" dirty="0" err="1"/>
              <a:t>kan</a:t>
            </a:r>
            <a:r>
              <a:rPr lang="en-GB" dirty="0"/>
              <a:t> de </a:t>
            </a:r>
            <a:r>
              <a:rPr lang="en-GB" dirty="0" err="1"/>
              <a:t>gehele</a:t>
            </a:r>
            <a:r>
              <a:rPr lang="en-GB" dirty="0"/>
              <a:t> sector </a:t>
            </a:r>
            <a:r>
              <a:rPr lang="en-GB" dirty="0" err="1"/>
              <a:t>een</a:t>
            </a:r>
            <a:r>
              <a:rPr lang="en-GB" dirty="0"/>
              <a:t> </a:t>
            </a:r>
            <a:r>
              <a:rPr lang="en-GB" dirty="0" err="1"/>
              <a:t>vooruitgang</a:t>
            </a:r>
            <a:r>
              <a:rPr lang="en-GB" dirty="0"/>
              <a:t> </a:t>
            </a:r>
            <a:r>
              <a:rPr lang="en-GB" dirty="0" err="1"/>
              <a:t>maken</a:t>
            </a:r>
            <a:r>
              <a:rPr lang="en-GB" dirty="0"/>
              <a:t> in </a:t>
            </a:r>
            <a:r>
              <a:rPr lang="en-GB" dirty="0" err="1"/>
              <a:t>veiligheid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weerbaarheid</a:t>
            </a:r>
            <a:r>
              <a:rPr lang="en-GB" dirty="0"/>
              <a:t>. </a:t>
            </a:r>
            <a:r>
              <a:rPr lang="en-GB" dirty="0" err="1"/>
              <a:t>Kennisdeling</a:t>
            </a:r>
            <a:r>
              <a:rPr lang="en-GB" dirty="0"/>
              <a:t> </a:t>
            </a:r>
            <a:r>
              <a:rPr lang="en-GB" dirty="0" err="1"/>
              <a:t>uit</a:t>
            </a:r>
            <a:r>
              <a:rPr lang="en-GB" dirty="0"/>
              <a:t> </a:t>
            </a:r>
            <a:r>
              <a:rPr lang="en-GB" dirty="0" err="1"/>
              <a:t>bijv</a:t>
            </a:r>
            <a:r>
              <a:rPr lang="en-GB" dirty="0"/>
              <a:t>. </a:t>
            </a:r>
            <a:r>
              <a:rPr lang="en-GB" dirty="0" err="1"/>
              <a:t>Ervaringsverhalen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systemen</a:t>
            </a:r>
            <a:r>
              <a:rPr lang="en-GB" dirty="0"/>
              <a:t> die </a:t>
            </a:r>
            <a:r>
              <a:rPr lang="en-GB" dirty="0" err="1"/>
              <a:t>eerder</a:t>
            </a:r>
            <a:r>
              <a:rPr lang="en-GB" dirty="0"/>
              <a:t> </a:t>
            </a:r>
            <a:r>
              <a:rPr lang="en-GB" dirty="0" err="1"/>
              <a:t>niet</a:t>
            </a:r>
            <a:r>
              <a:rPr lang="en-GB" dirty="0"/>
              <a:t> </a:t>
            </a:r>
            <a:r>
              <a:rPr lang="en-GB" dirty="0" err="1"/>
              <a:t>buiten</a:t>
            </a:r>
            <a:r>
              <a:rPr lang="en-GB" dirty="0"/>
              <a:t> </a:t>
            </a:r>
            <a:r>
              <a:rPr lang="en-GB" dirty="0" err="1"/>
              <a:t>een</a:t>
            </a:r>
            <a:r>
              <a:rPr lang="en-GB" dirty="0"/>
              <a:t> </a:t>
            </a:r>
            <a:r>
              <a:rPr lang="en-GB" dirty="0" err="1"/>
              <a:t>bedrijf</a:t>
            </a:r>
            <a:r>
              <a:rPr lang="en-GB" dirty="0"/>
              <a:t> </a:t>
            </a:r>
            <a:r>
              <a:rPr lang="en-GB" dirty="0" err="1"/>
              <a:t>zijn</a:t>
            </a:r>
            <a:r>
              <a:rPr lang="en-GB" dirty="0"/>
              <a:t> </a:t>
            </a:r>
            <a:r>
              <a:rPr lang="en-GB" dirty="0" err="1"/>
              <a:t>gekomen</a:t>
            </a:r>
            <a:r>
              <a:rPr lang="en-GB" dirty="0"/>
              <a:t> </a:t>
            </a:r>
            <a:r>
              <a:rPr lang="en-GB" dirty="0" err="1"/>
              <a:t>kunnen</a:t>
            </a:r>
            <a:r>
              <a:rPr lang="en-GB" dirty="0"/>
              <a:t> </a:t>
            </a:r>
            <a:r>
              <a:rPr lang="en-GB" dirty="0" err="1"/>
              <a:t>een</a:t>
            </a:r>
            <a:r>
              <a:rPr lang="en-GB" dirty="0"/>
              <a:t> </a:t>
            </a:r>
            <a:r>
              <a:rPr lang="en-GB" dirty="0" err="1"/>
              <a:t>grote</a:t>
            </a:r>
            <a:r>
              <a:rPr lang="en-GB" dirty="0"/>
              <a:t> impact </a:t>
            </a:r>
            <a:r>
              <a:rPr lang="en-GB" dirty="0" err="1"/>
              <a:t>hebben</a:t>
            </a:r>
            <a:r>
              <a:rPr lang="en-GB" dirty="0"/>
              <a:t> op hoe </a:t>
            </a:r>
            <a:r>
              <a:rPr lang="en-GB" dirty="0" err="1"/>
              <a:t>organisaties</a:t>
            </a:r>
            <a:r>
              <a:rPr lang="en-GB" dirty="0"/>
              <a:t> </a:t>
            </a:r>
            <a:r>
              <a:rPr lang="en-GB" dirty="0" err="1"/>
              <a:t>omgaan</a:t>
            </a:r>
            <a:r>
              <a:rPr lang="en-GB" dirty="0"/>
              <a:t> met </a:t>
            </a:r>
            <a:r>
              <a:rPr lang="en-GB" dirty="0" err="1"/>
              <a:t>deze</a:t>
            </a:r>
            <a:r>
              <a:rPr lang="en-GB" dirty="0"/>
              <a:t> </a:t>
            </a:r>
            <a:r>
              <a:rPr lang="en-GB" dirty="0" err="1"/>
              <a:t>onderwerpen</a:t>
            </a:r>
            <a:r>
              <a:rPr lang="en-GB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A44AB-042B-4AC1-ABF8-D04A51FA1164}" type="slidenum">
              <a:rPr lang="LID4096" smtClean="0"/>
              <a:t>12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6395257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ID4096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A44AB-042B-4AC1-ABF8-D04A51FA1164}" type="slidenum">
              <a:rPr lang="LID4096" smtClean="0"/>
              <a:t>13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3067835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ID4096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A44AB-042B-4AC1-ABF8-D04A51FA1164}" type="slidenum">
              <a:rPr lang="LID4096" smtClean="0"/>
              <a:t>14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2686738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ID4096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A44AB-042B-4AC1-ABF8-D04A51FA1164}" type="slidenum">
              <a:rPr lang="LID4096" smtClean="0"/>
              <a:t>15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390681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9A1C012-8297-4361-ACE8-A2509FB18911}"/>
              </a:ext>
            </a:extLst>
          </p:cNvPr>
          <p:cNvSpPr/>
          <p:nvPr/>
        </p:nvSpPr>
        <p:spPr>
          <a:xfrm>
            <a:off x="0" y="4206240"/>
            <a:ext cx="12192000" cy="2651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EC2572-8518-46FF-8F60-FE2963DF4A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0120" y="640080"/>
            <a:ext cx="10268712" cy="3227832"/>
          </a:xfrm>
        </p:spPr>
        <p:txBody>
          <a:bodyPr anchor="b">
            <a:normAutofit/>
          </a:bodyPr>
          <a:lstStyle>
            <a:lvl1pPr algn="ctr">
              <a:defRPr sz="88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A0C76A-7715-48A4-8CF5-14BBF61962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0120" y="4526280"/>
            <a:ext cx="10268712" cy="1508760"/>
          </a:xfrm>
        </p:spPr>
        <p:txBody>
          <a:bodyPr>
            <a:normAutofit/>
          </a:bodyPr>
          <a:lstStyle>
            <a:lvl1pPr marL="0" indent="0" algn="ctr">
              <a:buNone/>
              <a:defRPr sz="36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2D4EF84-F7DF-49C5-9285-301284ADB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1/26/2026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81266E04-79AF-49EF-86BC-DB29D304B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90DF5B53-9A9A-46CE-A910-25ADA5875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F97E8200-1950-409B-82E7-99938E7AE355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651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80910-921F-4143-AB01-0F0AFC290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0182FC-5A0B-4C24-A6ED-990ED5BA90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6172F4-3DB0-4AE3-8926-081B78034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1/26/2026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5F1358-C731-465B-BCB1-2CCBFD6EC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59536-57D3-4C8A-A207-568465A32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550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81E0804-8E9E-4C6E-B18D-44FE715B239E}"/>
              </a:ext>
            </a:extLst>
          </p:cNvPr>
          <p:cNvSpPr/>
          <p:nvPr/>
        </p:nvSpPr>
        <p:spPr>
          <a:xfrm>
            <a:off x="0" y="0"/>
            <a:ext cx="12192000" cy="42249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278AA1-17A5-44BF-8791-EACDA31F5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768096"/>
            <a:ext cx="10268712" cy="3136392"/>
          </a:xfrm>
        </p:spPr>
        <p:txBody>
          <a:bodyPr anchor="b">
            <a:normAutofit/>
          </a:bodyPr>
          <a:lstStyle>
            <a:lvl1pPr>
              <a:defRPr sz="7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1203A5-DA79-4778-AB85-1503657484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0" y="4544568"/>
            <a:ext cx="10268712" cy="1545336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CE3B1B5E-0912-44AE-BAED-70B980E53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1/26/2026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346C82F1-A7B2-4F03-A26B-59D79BF5B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B1DC1ABC-47A9-477B-A29D-F6690EE6B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709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5F398-F05F-4793-9FA5-5B817EB95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17F1CD-2CD4-4BBB-AB36-73A20B1A8D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60120" y="2587752"/>
            <a:ext cx="4815840" cy="35935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7BBE02-B884-4CCC-9CBD-13B792BBA2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2992" y="2583371"/>
            <a:ext cx="4815840" cy="35935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B7FBE509-AA68-4D63-A589-AD5DE7FFF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1/26/2026</a:t>
            </a:fld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9C1A4D52-57E4-4F45-BC2C-9FD73E9CE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AD5E1-358D-4236-85AE-74713259E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280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87D32C-166A-4FBE-B24D-C257690954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1" y="2587752"/>
            <a:ext cx="4818888" cy="892048"/>
          </a:xfrm>
        </p:spPr>
        <p:txBody>
          <a:bodyPr anchor="ctr"/>
          <a:lstStyle>
            <a:lvl1pPr marL="0" indent="0">
              <a:buNone/>
              <a:defRPr sz="2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9EC567-F249-462A-B71A-9C40D50E2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60120" y="3594538"/>
            <a:ext cx="4818888" cy="25868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B7D2C6-69D1-4DE4-BF68-5FB0623DB9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09944" y="2587752"/>
            <a:ext cx="4818888" cy="892048"/>
          </a:xfrm>
        </p:spPr>
        <p:txBody>
          <a:bodyPr anchor="ctr"/>
          <a:lstStyle>
            <a:lvl1pPr marL="0" indent="0">
              <a:buNone/>
              <a:defRPr sz="2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67CC7-ED09-4F8D-A39A-C5969D33B9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09944" y="3594538"/>
            <a:ext cx="4818888" cy="25868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F92A44F-DE98-4FB5-B474-5DCCDD267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1/26/2026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3ACC79DA-A9E4-4E93-93F1-81907A901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404DFE57-AA80-4ED8-AD77-35CC56F3F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‹nr.›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FB62259C-ADDF-4293-AD3B-AB2E04A74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15715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C7BA0-DC57-452F-85B7-C979AA690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1C53797-8D72-4774-AC93-EB9FDD650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1/26/2026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E945AB7-1A32-4516-ABF9-B40958AE2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2923C3-1D67-4089-A6B1-9A10315E8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80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A8DC1-14F6-453B-A724-D6493F063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1/26/2026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63FF0-1A91-4698-B12A-112D05373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066D53-44B3-4F04-93FD-9756A6013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596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3A0FE-F7E3-433E-9A29-D778690D22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591850"/>
            <a:ext cx="6045644" cy="359359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94B15D-55F5-4208-AF40-41CAFEB56F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60120" y="2591850"/>
            <a:ext cx="3811905" cy="3277137"/>
          </a:xfrm>
        </p:spPr>
        <p:txBody>
          <a:bodyPr anchor="ctr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E8A46CE7-2F0F-4C85-B633-B9FCB8347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1/26/2026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0900919-3A73-4918-9D97-8DBE7ABB7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8BC1001-E44E-4A9A-9E60-2E319A844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‹nr.›</a:t>
            </a:fld>
            <a:endParaRPr lang="en-US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A125AC31-022C-40AA-B65C-C9AC48395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46305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97A575-703F-410E-9A84-F9B578FEAE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2267712"/>
            <a:ext cx="6571469" cy="4590288"/>
          </a:xfr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18B509-934D-400A-A922-45B61AC6ED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35971" y="2587752"/>
            <a:ext cx="3992856" cy="3593592"/>
          </a:xfrm>
        </p:spPr>
        <p:txBody>
          <a:bodyPr anchor="ctr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99813C51-6954-4F3A-A043-D1BCC8B50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1/26/2026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0AC32FB-49A3-40E4-9D24-177597043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>
              <a:effectLst>
                <a:outerShdw blurRad="50800" dist="38100" dir="2700000" algn="tl" rotWithShape="0">
                  <a:prstClr val="black">
                    <a:alpha val="43000"/>
                  </a:prstClr>
                </a:outerShdw>
              </a:effectLst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93F5E6-DAE6-447B-8038-5F4C9A799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‹nr.›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FF97FB-514D-4FE8-A9A4-E9A111A56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40648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327B9-64C6-4AFE-8E67-F60CD17A8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92656D-F600-4D76-8A0F-BDBE78759B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A13412-4939-4879-B91F-BB5B029B6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1/26/2026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237DB9-DE7D-4687-82D7-612600F06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19356-0444-4C23-82D3-E2FDE28D3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819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EB51B7C-D548-4AB7-90A4-C196105E6D56}"/>
              </a:ext>
            </a:extLst>
          </p:cNvPr>
          <p:cNvSpPr/>
          <p:nvPr/>
        </p:nvSpPr>
        <p:spPr>
          <a:xfrm>
            <a:off x="7108274" y="0"/>
            <a:ext cx="508372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DC521B-8B54-4843-9FF4-B2C30FA004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51740" y="643467"/>
            <a:ext cx="3477092" cy="5533495"/>
          </a:xfrm>
        </p:spPr>
        <p:txBody>
          <a:bodyPr vert="eaVert" tIns="9144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0E3F10-9E27-41E6-A965-4243E37BE3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60120" y="643467"/>
            <a:ext cx="5504687" cy="5533496"/>
          </a:xfrm>
        </p:spPr>
        <p:txBody>
          <a:bodyPr vert="eaVert" tIns="91440" bIns="9144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41D62D-51A0-4AD7-8027-BF548FB6AA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17898" y="6356350"/>
            <a:ext cx="25227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1/26/2026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857492-A701-44A1-B1D5-7B2C8CD06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D2E8AE-F1AA-4D19-A434-102501D3B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F97E8200-1950-409B-82E7-99938E7AE355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426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D153959-30FA-4987-A094-7243641F474B}"/>
              </a:ext>
            </a:extLst>
          </p:cNvPr>
          <p:cNvSpPr/>
          <p:nvPr/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216229-A6DB-436A-B327-667E80F0A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2B351D-270D-480D-8AF5-6A213ED2B3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0" y="2587752"/>
            <a:ext cx="10268712" cy="3593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EB0E73-3310-4A8F-BB4A-7A6A99121A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03720" y="6356350"/>
            <a:ext cx="32369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just">
              <a:defRPr sz="1200" spc="50" baseline="0">
                <a:solidFill>
                  <a:schemeClr val="tx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1/26/2026</a:t>
            </a:fld>
            <a:endParaRPr lang="en-US" spc="5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81C4C0-515B-4404-A780-C31E7DFE54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60120" y="6356350"/>
            <a:ext cx="5504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spc="50" baseline="0">
                <a:solidFill>
                  <a:schemeClr val="tx1"/>
                </a:solidFill>
              </a:defRPr>
            </a:lvl1pPr>
          </a:lstStyle>
          <a:p>
            <a:endParaRPr lang="en-US" spc="5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4C30C7-F013-428C-A6F7-A8CCCD14CE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96144" y="6356350"/>
            <a:ext cx="932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algn="l"/>
            <a:fld id="{F97E8200-1950-409B-82E7-99938E7AE355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314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15" r:id="rId6"/>
    <p:sldLayoutId id="2147483711" r:id="rId7"/>
    <p:sldLayoutId id="2147483712" r:id="rId8"/>
    <p:sldLayoutId id="2147483713" r:id="rId9"/>
    <p:sldLayoutId id="2147483714" r:id="rId10"/>
    <p:sldLayoutId id="214748371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600" kern="1200" cap="all" spc="12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1000"/>
        </a:lnSpc>
        <a:spcBef>
          <a:spcPts val="700"/>
        </a:spcBef>
        <a:spcAft>
          <a:spcPts val="700"/>
        </a:spcAft>
        <a:buFont typeface="Arial" panose="020B0604020202020204" pitchFamily="34" charset="0"/>
        <a:buNone/>
        <a:defRPr sz="26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274320" indent="-27432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ClrTx/>
        <a:buFont typeface="Wingdings" panose="05000000000000000000" pitchFamily="2" charset="2"/>
        <a:buChar char="§"/>
        <a:defRPr sz="23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800" b="1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27432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ClrTx/>
        <a:buFont typeface="Wingdings" panose="05000000000000000000" pitchFamily="2" charset="2"/>
        <a:buChar char="§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594360" indent="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800" b="1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10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AA13AD3-0A4F-475A-BEBB-DEEFF5C09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654BDA8-EE5D-4DC8-BA6E-A93D65016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7348" y="736600"/>
            <a:ext cx="7534652" cy="53847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F09351E-8791-BD45-39E9-A2CB459308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0814" y="1452489"/>
            <a:ext cx="5928018" cy="3046798"/>
          </a:xfrm>
        </p:spPr>
        <p:txBody>
          <a:bodyPr>
            <a:noAutofit/>
          </a:bodyPr>
          <a:lstStyle/>
          <a:p>
            <a:pPr algn="l"/>
            <a:r>
              <a:rPr lang="en-GB" sz="5400" dirty="0" err="1">
                <a:solidFill>
                  <a:schemeClr val="bg1"/>
                </a:solidFill>
              </a:rPr>
              <a:t>Tussen</a:t>
            </a:r>
            <a:r>
              <a:rPr lang="en-GB" sz="5400" dirty="0">
                <a:solidFill>
                  <a:schemeClr val="bg1"/>
                </a:solidFill>
              </a:rPr>
              <a:t> </a:t>
            </a:r>
            <a:r>
              <a:rPr lang="en-GB" sz="5400" dirty="0" err="1">
                <a:solidFill>
                  <a:schemeClr val="bg1"/>
                </a:solidFill>
              </a:rPr>
              <a:t>keten</a:t>
            </a:r>
            <a:r>
              <a:rPr lang="en-GB" sz="5400" dirty="0">
                <a:solidFill>
                  <a:schemeClr val="bg1"/>
                </a:solidFill>
              </a:rPr>
              <a:t> &amp; </a:t>
            </a:r>
            <a:r>
              <a:rPr lang="en-GB" sz="5400" dirty="0" err="1">
                <a:solidFill>
                  <a:schemeClr val="bg1"/>
                </a:solidFill>
              </a:rPr>
              <a:t>Kwetsbaarheid</a:t>
            </a:r>
            <a:endParaRPr lang="LID4096" sz="5400" dirty="0">
              <a:solidFill>
                <a:schemeClr val="bg1"/>
              </a:solidFill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B55A7E6-F94F-0E93-574B-5E10A9F9E9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0814" y="4686300"/>
            <a:ext cx="5928018" cy="719211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nl-NL" dirty="0"/>
              <a:t>Veiligheidsanalyse en strategische aanbevelingen</a:t>
            </a:r>
            <a:endParaRPr lang="LID4096" dirty="0"/>
          </a:p>
        </p:txBody>
      </p:sp>
      <p:pic>
        <p:nvPicPr>
          <p:cNvPr id="4" name="Picture 3" descr="Golvende 3D-kunst">
            <a:extLst>
              <a:ext uri="{FF2B5EF4-FFF2-40B4-BE49-F238E27FC236}">
                <a16:creationId xmlns:a16="http://schemas.microsoft.com/office/drawing/2014/main" id="{9E61CC3B-51B2-B7AB-D98C-8C768CBD4D0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210" r="10759" b="-2"/>
          <a:stretch>
            <a:fillRect/>
          </a:stretch>
        </p:blipFill>
        <p:spPr>
          <a:xfrm>
            <a:off x="20" y="736600"/>
            <a:ext cx="4657328" cy="5384798"/>
          </a:xfrm>
          <a:prstGeom prst="rect">
            <a:avLst/>
          </a:prstGeom>
        </p:spPr>
      </p:pic>
      <p:sp>
        <p:nvSpPr>
          <p:cNvPr id="5" name="Tekstvak 4">
            <a:extLst>
              <a:ext uri="{FF2B5EF4-FFF2-40B4-BE49-F238E27FC236}">
                <a16:creationId xmlns:a16="http://schemas.microsoft.com/office/drawing/2014/main" id="{5E5980F9-1BD8-006A-4AEC-BBBCE73D7E62}"/>
              </a:ext>
            </a:extLst>
          </p:cNvPr>
          <p:cNvSpPr txBox="1"/>
          <p:nvPr/>
        </p:nvSpPr>
        <p:spPr>
          <a:xfrm>
            <a:off x="5300814" y="5476568"/>
            <a:ext cx="67449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Jaedy Silva Lopes – LCB &amp; </a:t>
            </a:r>
            <a:r>
              <a:rPr lang="en-GB" sz="1400" dirty="0" err="1">
                <a:solidFill>
                  <a:schemeClr val="bg1"/>
                </a:solidFill>
              </a:rPr>
              <a:t>Integrale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Veiligheidskunde</a:t>
            </a:r>
            <a:r>
              <a:rPr lang="en-GB" sz="1400" dirty="0">
                <a:solidFill>
                  <a:schemeClr val="bg1"/>
                </a:solidFill>
              </a:rPr>
              <a:t> – 23/01/26</a:t>
            </a:r>
            <a:endParaRPr lang="LID4096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61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214CE67-CE93-0841-A897-4C5E7650B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nl-NL" dirty="0"/>
              <a:t>Context en aanleiding</a:t>
            </a:r>
            <a:endParaRPr lang="LID4096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7248369-464E-49D1-91FC-BC34A50A66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2264989"/>
            <a:ext cx="12188952" cy="39521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04B965F1-0357-ECC5-E716-D0EE1D8C47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2453819"/>
              </p:ext>
            </p:extLst>
          </p:nvPr>
        </p:nvGraphicFramePr>
        <p:xfrm>
          <a:off x="960438" y="2749620"/>
          <a:ext cx="10267950" cy="2982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484657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58FB36D-73B3-45EF-8CD4-221CCC8BE0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D7835D7-DF12-420F-843A-1C5083D2B3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EEC8FC0-52D8-AB23-D0F5-013E5F995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nl-NL" sz="5600" dirty="0"/>
              <a:t>Aard en scope</a:t>
            </a:r>
            <a:endParaRPr lang="LID4096" sz="5600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BBBB47-12F7-82A2-350C-00611E3FC3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120" y="2784143"/>
            <a:ext cx="5782586" cy="3433031"/>
          </a:xfrm>
        </p:spPr>
        <p:txBody>
          <a:bodyPr anchor="t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/>
              <a:t>Verkenning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signalering</a:t>
            </a: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/>
              <a:t>Sectorbreed</a:t>
            </a: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/>
              <a:t>Nulmeting</a:t>
            </a: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/>
              <a:t>Gevolg</a:t>
            </a:r>
            <a:r>
              <a:rPr lang="en-GB" dirty="0"/>
              <a:t> </a:t>
            </a:r>
            <a:r>
              <a:rPr lang="en-GB" dirty="0" err="1"/>
              <a:t>voor</a:t>
            </a:r>
            <a:r>
              <a:rPr lang="en-GB" dirty="0"/>
              <a:t> de </a:t>
            </a:r>
            <a:r>
              <a:rPr lang="en-GB" dirty="0" err="1"/>
              <a:t>adviezen</a:t>
            </a: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LID4096" dirty="0"/>
          </a:p>
        </p:txBody>
      </p:sp>
      <p:pic>
        <p:nvPicPr>
          <p:cNvPr id="7" name="Graphic 6" descr="Magnifying glass">
            <a:extLst>
              <a:ext uri="{FF2B5EF4-FFF2-40B4-BE49-F238E27FC236}">
                <a16:creationId xmlns:a16="http://schemas.microsoft.com/office/drawing/2014/main" id="{11D0D31A-9EB1-915F-9C91-43B0635D4A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57175" y="2852382"/>
            <a:ext cx="3364792" cy="336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557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447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77F89CE-BF52-4AF5-8B0B-7E9693734E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447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34107A2-15FD-15B5-DCE3-D8583FBA9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438" y="640080"/>
            <a:ext cx="4500737" cy="2194560"/>
          </a:xfrm>
        </p:spPr>
        <p:txBody>
          <a:bodyPr>
            <a:normAutofit/>
          </a:bodyPr>
          <a:lstStyle/>
          <a:p>
            <a:r>
              <a:rPr lang="nl-NL" sz="4100"/>
              <a:t>Onderzoeksopzet</a:t>
            </a:r>
            <a:endParaRPr lang="LID4096" sz="410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041A4A2-211E-008C-FEBF-F72AF71717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438" y="2286000"/>
            <a:ext cx="4771289" cy="3895344"/>
          </a:xfrm>
        </p:spPr>
        <p:txBody>
          <a:bodyPr anchor="t">
            <a:normAutofit lnSpcReduction="10000"/>
          </a:bodyPr>
          <a:lstStyle/>
          <a:p>
            <a:pPr>
              <a:lnSpc>
                <a:spcPct val="91000"/>
              </a:lnSpc>
            </a:pPr>
            <a:r>
              <a:rPr lang="en-GB" sz="2000" dirty="0" err="1">
                <a:solidFill>
                  <a:schemeClr val="bg1"/>
                </a:solidFill>
              </a:rPr>
              <a:t>Methoden</a:t>
            </a:r>
            <a:endParaRPr lang="en-GB" sz="2000" dirty="0">
              <a:solidFill>
                <a:schemeClr val="bg1"/>
              </a:solidFill>
            </a:endParaRPr>
          </a:p>
          <a:p>
            <a:pPr marL="457200" indent="-457200">
              <a:lnSpc>
                <a:spcPct val="91000"/>
              </a:lnSpc>
              <a:buFont typeface="Arial" panose="020B0604020202020204" pitchFamily="34" charset="0"/>
              <a:buChar char="•"/>
            </a:pPr>
            <a:r>
              <a:rPr lang="en-GB" sz="2000" dirty="0" err="1">
                <a:solidFill>
                  <a:schemeClr val="bg1"/>
                </a:solidFill>
              </a:rPr>
              <a:t>Enquête</a:t>
            </a:r>
            <a:endParaRPr lang="en-GB" sz="2000" dirty="0">
              <a:solidFill>
                <a:schemeClr val="bg1"/>
              </a:solidFill>
            </a:endParaRPr>
          </a:p>
          <a:p>
            <a:pPr marL="457200" indent="-457200">
              <a:lnSpc>
                <a:spcPct val="91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Interviews</a:t>
            </a:r>
          </a:p>
          <a:p>
            <a:pPr marL="457200" indent="-457200">
              <a:lnSpc>
                <a:spcPct val="91000"/>
              </a:lnSpc>
              <a:buFont typeface="Arial" panose="020B0604020202020204" pitchFamily="34" charset="0"/>
              <a:buChar char="•"/>
            </a:pPr>
            <a:r>
              <a:rPr lang="en-GB" sz="2000" dirty="0" err="1">
                <a:solidFill>
                  <a:schemeClr val="bg1"/>
                </a:solidFill>
              </a:rPr>
              <a:t>Deskresearch</a:t>
            </a:r>
            <a:endParaRPr lang="en-GB" sz="2000" dirty="0">
              <a:solidFill>
                <a:schemeClr val="bg1"/>
              </a:solidFill>
            </a:endParaRPr>
          </a:p>
          <a:p>
            <a:pPr marL="457200" indent="-457200">
              <a:lnSpc>
                <a:spcPct val="91000"/>
              </a:lnSpc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bg1"/>
              </a:solidFill>
            </a:endParaRPr>
          </a:p>
          <a:p>
            <a:pPr>
              <a:lnSpc>
                <a:spcPct val="91000"/>
              </a:lnSpc>
            </a:pPr>
            <a:r>
              <a:rPr lang="en-GB" sz="2000" dirty="0">
                <a:solidFill>
                  <a:schemeClr val="bg1"/>
                </a:solidFill>
              </a:rPr>
              <a:t>Focus</a:t>
            </a:r>
          </a:p>
          <a:p>
            <a:pPr marL="457200" indent="-457200">
              <a:lnSpc>
                <a:spcPct val="91000"/>
              </a:lnSpc>
              <a:buFont typeface="Arial" panose="020B0604020202020204" pitchFamily="34" charset="0"/>
              <a:buChar char="•"/>
            </a:pPr>
            <a:r>
              <a:rPr lang="nl-NL" sz="2000" dirty="0">
                <a:solidFill>
                  <a:schemeClr val="bg1"/>
                </a:solidFill>
              </a:rPr>
              <a:t>Risicoperceptie</a:t>
            </a:r>
          </a:p>
          <a:p>
            <a:pPr marL="457200" indent="-457200">
              <a:lnSpc>
                <a:spcPct val="91000"/>
              </a:lnSpc>
              <a:buFont typeface="Arial" panose="020B0604020202020204" pitchFamily="34" charset="0"/>
              <a:buChar char="•"/>
            </a:pPr>
            <a:r>
              <a:rPr lang="nl-NL" sz="2000" dirty="0">
                <a:solidFill>
                  <a:schemeClr val="bg1"/>
                </a:solidFill>
              </a:rPr>
              <a:t>Bestaande maatregelen</a:t>
            </a:r>
          </a:p>
          <a:p>
            <a:pPr marL="457200" indent="-457200">
              <a:lnSpc>
                <a:spcPct val="91000"/>
              </a:lnSpc>
              <a:buFont typeface="Arial" panose="020B0604020202020204" pitchFamily="34" charset="0"/>
              <a:buChar char="•"/>
            </a:pPr>
            <a:r>
              <a:rPr lang="nl-NL" sz="2000" dirty="0">
                <a:solidFill>
                  <a:schemeClr val="bg1"/>
                </a:solidFill>
              </a:rPr>
              <a:t>Ingeschatte weerbaarheid</a:t>
            </a:r>
          </a:p>
          <a:p>
            <a:pPr marL="457200" indent="-457200">
              <a:lnSpc>
                <a:spcPct val="91000"/>
              </a:lnSpc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bg1"/>
              </a:solidFill>
            </a:endParaRPr>
          </a:p>
        </p:txBody>
      </p:sp>
      <p:pic>
        <p:nvPicPr>
          <p:cNvPr id="5" name="Picture 4" descr="Pen bovenop een handtekeninglijn">
            <a:extLst>
              <a:ext uri="{FF2B5EF4-FFF2-40B4-BE49-F238E27FC236}">
                <a16:creationId xmlns:a16="http://schemas.microsoft.com/office/drawing/2014/main" id="{0CF5961C-F0A9-BB4E-752F-A064AD7EE8B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180" r="-1" b="-1"/>
          <a:stretch>
            <a:fillRect/>
          </a:stretch>
        </p:blipFill>
        <p:spPr>
          <a:xfrm>
            <a:off x="6741822" y="1261117"/>
            <a:ext cx="4795019" cy="433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0989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5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7">
            <a:extLst>
              <a:ext uri="{FF2B5EF4-FFF2-40B4-BE49-F238E27FC236}">
                <a16:creationId xmlns:a16="http://schemas.microsoft.com/office/drawing/2014/main" id="{245B42B6-26F8-4E25-839B-FB38F13BE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5FA4296-5DE2-1F39-1E8E-BD078C583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nl-NL" sz="5600" b="1"/>
              <a:t>Samenvatting van kernbevindingen</a:t>
            </a:r>
            <a:endParaRPr lang="LID4096" sz="560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A9DBBEE-4876-F7EB-6AA0-5B61C8033D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120" y="2587752"/>
            <a:ext cx="5869303" cy="3593592"/>
          </a:xfrm>
        </p:spPr>
        <p:txBody>
          <a:bodyPr>
            <a:normAutofit/>
          </a:bodyPr>
          <a:lstStyle/>
          <a:p>
            <a:r>
              <a:rPr lang="nl-NL" dirty="0"/>
              <a:t>Belangrijkste inzichten - 4 punten;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NL" dirty="0"/>
              <a:t>Cyberdreigingen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NL" dirty="0"/>
              <a:t>Digitale beveiliging en training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NL" dirty="0"/>
              <a:t>Gemiddelde Weerbaarheid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NL" dirty="0"/>
              <a:t>Externe samenwerking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2657A486-C466-8022-5AE5-8EC23C7CC7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728" r="2" b="3530"/>
          <a:stretch>
            <a:fillRect/>
          </a:stretch>
        </p:blipFill>
        <p:spPr>
          <a:xfrm>
            <a:off x="7537704" y="2264989"/>
            <a:ext cx="4654296" cy="2295144"/>
          </a:xfrm>
          <a:prstGeom prst="rect">
            <a:avLst/>
          </a:prstGeom>
        </p:spPr>
      </p:pic>
      <p:pic>
        <p:nvPicPr>
          <p:cNvPr id="5" name="Picture 4" descr="Hands op elkaar">
            <a:extLst>
              <a:ext uri="{FF2B5EF4-FFF2-40B4-BE49-F238E27FC236}">
                <a16:creationId xmlns:a16="http://schemas.microsoft.com/office/drawing/2014/main" id="{2430D76B-377E-1B4B-7864-75F2F2A07B9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230" r="2" b="2"/>
          <a:stretch>
            <a:fillRect/>
          </a:stretch>
        </p:blipFill>
        <p:spPr>
          <a:xfrm>
            <a:off x="7539228" y="4538775"/>
            <a:ext cx="4652772" cy="23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327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25EFA61-F0F8-4F4A-B750-81EE924F1D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7344" y="0"/>
            <a:ext cx="7534655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869E286-4A9A-D9B1-3394-1577F82880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0811" y="317500"/>
            <a:ext cx="5927576" cy="1701800"/>
          </a:xfrm>
        </p:spPr>
        <p:txBody>
          <a:bodyPr>
            <a:normAutofit/>
          </a:bodyPr>
          <a:lstStyle/>
          <a:p>
            <a:r>
              <a:rPr lang="nl-NL" sz="5600"/>
              <a:t>Van analyse naar advies</a:t>
            </a:r>
            <a:endParaRPr lang="LID4096" sz="5600"/>
          </a:p>
        </p:txBody>
      </p:sp>
      <p:pic>
        <p:nvPicPr>
          <p:cNvPr id="5" name="Picture 4" descr="Verschillende gekleurde vraagtekens">
            <a:extLst>
              <a:ext uri="{FF2B5EF4-FFF2-40B4-BE49-F238E27FC236}">
                <a16:creationId xmlns:a16="http://schemas.microsoft.com/office/drawing/2014/main" id="{1D6D2F86-3898-B0D6-28AB-72F715876A0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207" r="32593"/>
          <a:stretch>
            <a:fillRect/>
          </a:stretch>
        </p:blipFill>
        <p:spPr>
          <a:xfrm>
            <a:off x="20" y="10"/>
            <a:ext cx="4657324" cy="6857990"/>
          </a:xfrm>
          <a:prstGeom prst="rect">
            <a:avLst/>
          </a:prstGeom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AE8B962-D5B6-47F9-C49F-7AC4268AAD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0810" y="2587625"/>
            <a:ext cx="5927577" cy="3594100"/>
          </a:xfrm>
        </p:spPr>
        <p:txBody>
          <a:bodyPr anchor="t">
            <a:normAutofit/>
          </a:bodyPr>
          <a:lstStyle/>
          <a:p>
            <a:r>
              <a:rPr lang="en-GB" dirty="0" err="1"/>
              <a:t>Waarom</a:t>
            </a:r>
            <a:r>
              <a:rPr lang="en-GB" dirty="0"/>
              <a:t> </a:t>
            </a:r>
            <a:r>
              <a:rPr lang="en-GB" dirty="0" err="1"/>
              <a:t>deze</a:t>
            </a:r>
            <a:r>
              <a:rPr lang="en-GB" dirty="0"/>
              <a:t> </a:t>
            </a:r>
            <a:r>
              <a:rPr lang="en-GB" dirty="0" err="1"/>
              <a:t>aanbevelingen</a:t>
            </a:r>
            <a:r>
              <a:rPr lang="en-GB" dirty="0"/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/>
              <a:t>Directe</a:t>
            </a:r>
            <a:r>
              <a:rPr lang="en-GB" dirty="0"/>
              <a:t> </a:t>
            </a:r>
            <a:r>
              <a:rPr lang="en-GB" dirty="0" err="1"/>
              <a:t>correlatie</a:t>
            </a:r>
            <a:r>
              <a:rPr lang="en-GB" dirty="0"/>
              <a:t> met </a:t>
            </a:r>
            <a:r>
              <a:rPr lang="en-GB" dirty="0" err="1"/>
              <a:t>vergaarde</a:t>
            </a:r>
            <a:r>
              <a:rPr lang="en-GB" dirty="0"/>
              <a:t> </a:t>
            </a:r>
            <a:r>
              <a:rPr lang="en-GB" dirty="0" err="1"/>
              <a:t>antwoorden</a:t>
            </a: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Sluit </a:t>
            </a:r>
            <a:r>
              <a:rPr lang="en-GB" dirty="0" err="1"/>
              <a:t>aan</a:t>
            </a:r>
            <a:r>
              <a:rPr lang="en-GB" dirty="0"/>
              <a:t> op diverse </a:t>
            </a:r>
            <a:r>
              <a:rPr lang="en-GB" dirty="0" err="1"/>
              <a:t>literatuur</a:t>
            </a: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Tech, </a:t>
            </a:r>
            <a:r>
              <a:rPr lang="en-GB" dirty="0" err="1"/>
              <a:t>mens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orga</a:t>
            </a:r>
            <a:r>
              <a:rPr lang="en-GB" dirty="0"/>
              <a:t> </a:t>
            </a:r>
            <a:r>
              <a:rPr lang="en-GB" dirty="0" err="1"/>
              <a:t>gericht</a:t>
            </a:r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38854390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128C5B-4D38-95F3-FFAC-A3D9EA79C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/>
              <a:t>Strategische aanbevelingen</a:t>
            </a:r>
            <a:endParaRPr lang="LID4096" dirty="0"/>
          </a:p>
        </p:txBody>
      </p:sp>
      <p:graphicFrame>
        <p:nvGraphicFramePr>
          <p:cNvPr id="7" name="Tijdelijke aanduiding voor inhoud 2">
            <a:extLst>
              <a:ext uri="{FF2B5EF4-FFF2-40B4-BE49-F238E27FC236}">
                <a16:creationId xmlns:a16="http://schemas.microsoft.com/office/drawing/2014/main" id="{4128362F-A3E4-F3D1-1ABB-47C4B6213B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174950"/>
              </p:ext>
            </p:extLst>
          </p:nvPr>
        </p:nvGraphicFramePr>
        <p:xfrm>
          <a:off x="960120" y="2587752"/>
          <a:ext cx="10268712" cy="3593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104402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58FB36D-73B3-45EF-8CD4-221CCC8BE0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D7835D7-DF12-420F-843A-1C5083D2B3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4926628-12D8-0150-0B40-75244D8DE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nl-NL" sz="5600"/>
              <a:t>Digitale weerbaarheid als prioriteit</a:t>
            </a:r>
            <a:endParaRPr lang="LID4096" sz="560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93455C7-1C60-E14E-EA83-B26626294E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120" y="2784143"/>
            <a:ext cx="5782586" cy="3433031"/>
          </a:xfrm>
        </p:spPr>
        <p:txBody>
          <a:bodyPr anchor="t">
            <a:normAutofit/>
          </a:bodyPr>
          <a:lstStyle/>
          <a:p>
            <a:pPr>
              <a:lnSpc>
                <a:spcPct val="91000"/>
              </a:lnSpc>
            </a:pPr>
            <a:r>
              <a:rPr lang="nl-NL" sz="1800" b="1" dirty="0"/>
              <a:t>Onderbouwing</a:t>
            </a:r>
            <a:endParaRPr lang="nl-NL" sz="1800" dirty="0"/>
          </a:p>
          <a:p>
            <a:pPr>
              <a:lnSpc>
                <a:spcPct val="91000"/>
              </a:lnSpc>
            </a:pPr>
            <a:r>
              <a:rPr lang="nl-NL" sz="1800" dirty="0"/>
              <a:t>Cyberaanvallen als gemiddeld tot groot risico</a:t>
            </a:r>
          </a:p>
          <a:p>
            <a:pPr>
              <a:lnSpc>
                <a:spcPct val="91000"/>
              </a:lnSpc>
            </a:pPr>
            <a:r>
              <a:rPr lang="nl-NL" sz="1800" dirty="0"/>
              <a:t>Digitale beveiliging is niet overal volledig ingericht</a:t>
            </a:r>
          </a:p>
          <a:p>
            <a:pPr>
              <a:lnSpc>
                <a:spcPct val="91000"/>
              </a:lnSpc>
            </a:pPr>
            <a:r>
              <a:rPr lang="nl-NL" sz="1800" b="1" dirty="0"/>
              <a:t>Aanbeveling</a:t>
            </a:r>
            <a:endParaRPr lang="nl-NL" sz="1800" dirty="0"/>
          </a:p>
          <a:p>
            <a:pPr>
              <a:lnSpc>
                <a:spcPct val="91000"/>
              </a:lnSpc>
            </a:pPr>
            <a:r>
              <a:rPr lang="nl-NL" sz="1800" dirty="0"/>
              <a:t>Digitale beveiligingsmaatregelen</a:t>
            </a:r>
          </a:p>
          <a:p>
            <a:pPr>
              <a:lnSpc>
                <a:spcPct val="91000"/>
              </a:lnSpc>
            </a:pPr>
            <a:r>
              <a:rPr lang="nl-NL" sz="1800" dirty="0"/>
              <a:t>Awareness-training</a:t>
            </a:r>
            <a:endParaRPr lang="LID4096" sz="18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250472BD-0619-7D11-9F96-FE6CA665EDD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389" r="18823" b="-3"/>
          <a:stretch>
            <a:fillRect/>
          </a:stretch>
        </p:blipFill>
        <p:spPr>
          <a:xfrm>
            <a:off x="7533136" y="2852382"/>
            <a:ext cx="4012870" cy="336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999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1EDA5D-DA09-9A54-36AA-8EA16FC38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/>
              <a:t>Training en veiligheidscultuur</a:t>
            </a:r>
            <a:endParaRPr lang="LID4096" dirty="0"/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BD2D13ED-1D81-007B-C362-AEA0F4812A0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60120" y="2587752"/>
          <a:ext cx="10268712" cy="3593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64158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4D619E3-EDB8-B043-202B-BC736D1F7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/>
              <a:t>Interne procedures en fysieke beveiliging</a:t>
            </a:r>
            <a:endParaRPr lang="LID4096" dirty="0"/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EC222A9A-169E-324F-52E6-9127D9E9E3D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60120" y="2587752"/>
          <a:ext cx="10268712" cy="3593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467008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25EFA61-F0F8-4F4A-B750-81EE924F1D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7344" y="0"/>
            <a:ext cx="7534655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C17F9CD-F296-03A2-6070-FE60F4FC0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0811" y="317500"/>
            <a:ext cx="5927576" cy="1701800"/>
          </a:xfrm>
        </p:spPr>
        <p:txBody>
          <a:bodyPr>
            <a:normAutofit/>
          </a:bodyPr>
          <a:lstStyle/>
          <a:p>
            <a:r>
              <a:rPr lang="nl-NL" sz="5600" b="1"/>
              <a:t>Externe samenwerking</a:t>
            </a:r>
            <a:endParaRPr lang="LID4096" sz="56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07D8A2-D576-A8A4-C2AF-AE08F0B6D1D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9921" r="41880"/>
          <a:stretch>
            <a:fillRect/>
          </a:stretch>
        </p:blipFill>
        <p:spPr>
          <a:xfrm>
            <a:off x="20" y="10"/>
            <a:ext cx="4657324" cy="6857990"/>
          </a:xfrm>
          <a:prstGeom prst="rect">
            <a:avLst/>
          </a:prstGeom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2444BBD-F681-26F6-9A5C-1FB9206AE6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0810" y="2587625"/>
            <a:ext cx="5927577" cy="3594100"/>
          </a:xfrm>
        </p:spPr>
        <p:txBody>
          <a:bodyPr anchor="t">
            <a:normAutofit/>
          </a:bodyPr>
          <a:lstStyle/>
          <a:p>
            <a:pPr>
              <a:lnSpc>
                <a:spcPct val="91000"/>
              </a:lnSpc>
            </a:pPr>
            <a:r>
              <a:rPr lang="nl-NL" sz="2400" b="1" dirty="0"/>
              <a:t>Huidige stand</a:t>
            </a:r>
            <a:endParaRPr lang="nl-NL" sz="2400" dirty="0"/>
          </a:p>
          <a:p>
            <a:pPr>
              <a:lnSpc>
                <a:spcPct val="91000"/>
              </a:lnSpc>
            </a:pPr>
            <a:r>
              <a:rPr lang="nl-NL" sz="2400" dirty="0"/>
              <a:t>50% enquête respondenten onderhoudt slechts sporadisch contact met externe partners</a:t>
            </a:r>
          </a:p>
          <a:p>
            <a:pPr>
              <a:lnSpc>
                <a:spcPct val="91000"/>
              </a:lnSpc>
            </a:pPr>
            <a:r>
              <a:rPr lang="nl-NL" sz="2400" b="1" dirty="0"/>
              <a:t>Advies</a:t>
            </a:r>
            <a:endParaRPr lang="nl-NL" sz="2400" dirty="0"/>
          </a:p>
          <a:p>
            <a:pPr>
              <a:lnSpc>
                <a:spcPct val="91000"/>
              </a:lnSpc>
            </a:pPr>
            <a:r>
              <a:rPr lang="nl-NL" sz="2400" dirty="0"/>
              <a:t>Structureel overleg met externe </a:t>
            </a:r>
            <a:r>
              <a:rPr lang="nl-NL" sz="2400" dirty="0" err="1"/>
              <a:t>partijden</a:t>
            </a:r>
            <a:r>
              <a:rPr lang="nl-NL" sz="2400"/>
              <a:t> (politie, gemeenten, PVO)</a:t>
            </a:r>
            <a:endParaRPr lang="nl-NL" sz="2400" dirty="0"/>
          </a:p>
          <a:p>
            <a:pPr>
              <a:lnSpc>
                <a:spcPct val="91000"/>
              </a:lnSpc>
            </a:pPr>
            <a:r>
              <a:rPr lang="nl-NL" sz="2400" dirty="0"/>
              <a:t>Verbeteren van informatie-uitwisseling</a:t>
            </a:r>
          </a:p>
          <a:p>
            <a:pPr>
              <a:lnSpc>
                <a:spcPct val="91000"/>
              </a:lnSpc>
            </a:pPr>
            <a:endParaRPr lang="LID4096" sz="2400" dirty="0"/>
          </a:p>
        </p:txBody>
      </p:sp>
    </p:spTree>
    <p:extLst>
      <p:ext uri="{BB962C8B-B14F-4D97-AF65-F5344CB8AC3E}">
        <p14:creationId xmlns:p14="http://schemas.microsoft.com/office/powerpoint/2010/main" val="4556079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294F7B-B873-96DE-7E5D-2F2CB2758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Concrete interventies</a:t>
            </a:r>
            <a:endParaRPr lang="LID4096" dirty="0"/>
          </a:p>
        </p:txBody>
      </p:sp>
      <p:graphicFrame>
        <p:nvGraphicFramePr>
          <p:cNvPr id="7" name="Tijdelijke aanduiding voor inhoud 2">
            <a:extLst>
              <a:ext uri="{FF2B5EF4-FFF2-40B4-BE49-F238E27FC236}">
                <a16:creationId xmlns:a16="http://schemas.microsoft.com/office/drawing/2014/main" id="{E33202A3-0C11-E07F-3E5E-25B68B1807E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60120" y="2587752"/>
          <a:ext cx="10268712" cy="3593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570742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45B42B6-26F8-4E25-839B-FB38F13BE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2FC494B-5424-634E-6303-D534B9A42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nl-NL"/>
              <a:t>Prioritering en gevolgen</a:t>
            </a:r>
            <a:endParaRPr lang="LID4096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F0EFB0A7-3C54-D509-6656-2F3759C2F97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1290" r="3855" b="-3"/>
          <a:stretch>
            <a:fillRect/>
          </a:stretch>
        </p:blipFill>
        <p:spPr>
          <a:xfrm>
            <a:off x="7537704" y="2264989"/>
            <a:ext cx="4654296" cy="4593011"/>
          </a:xfrm>
          <a:prstGeom prst="rect">
            <a:avLst/>
          </a:prstGeom>
        </p:spPr>
      </p:pic>
      <p:graphicFrame>
        <p:nvGraphicFramePr>
          <p:cNvPr id="7" name="Tijdelijke aanduiding voor inhoud 2">
            <a:extLst>
              <a:ext uri="{FF2B5EF4-FFF2-40B4-BE49-F238E27FC236}">
                <a16:creationId xmlns:a16="http://schemas.microsoft.com/office/drawing/2014/main" id="{62F6C007-0DC1-9F15-2312-ECC1AAC83E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0219570"/>
              </p:ext>
            </p:extLst>
          </p:nvPr>
        </p:nvGraphicFramePr>
        <p:xfrm>
          <a:off x="960120" y="2587752"/>
          <a:ext cx="5869303" cy="3593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256041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58FB36D-73B3-45EF-8CD4-221CCC8BE0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D7835D7-DF12-420F-843A-1C5083D2B3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26AE31D-C1B4-A26D-BAD3-6B49F7326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nl-NL" sz="5600"/>
              <a:t>Rol van Platform Veilig Ondernemen</a:t>
            </a:r>
            <a:endParaRPr lang="LID4096" sz="560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87C8393-F894-AD4E-67D9-D63A30C02B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120" y="2784143"/>
            <a:ext cx="5782586" cy="3433031"/>
          </a:xfrm>
        </p:spPr>
        <p:txBody>
          <a:bodyPr anchor="t">
            <a:normAutofit/>
          </a:bodyPr>
          <a:lstStyle/>
          <a:p>
            <a:r>
              <a:rPr lang="nl-NL" b="1" dirty="0"/>
              <a:t>Toegevoegde waarde PVO</a:t>
            </a:r>
            <a:endParaRPr lang="nl-NL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NL" dirty="0"/>
              <a:t>Kennisdeling en best </a:t>
            </a:r>
            <a:r>
              <a:rPr lang="nl-NL" dirty="0" err="1"/>
              <a:t>practices</a:t>
            </a:r>
            <a:endParaRPr lang="nl-NL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NL" dirty="0"/>
              <a:t>Training en praktische hulpmiddelen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NL" dirty="0"/>
              <a:t>Verlagen van meldingsdrempels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NL" dirty="0"/>
              <a:t>Regisseren van samenwerking</a:t>
            </a:r>
          </a:p>
          <a:p>
            <a:endParaRPr lang="LID4096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440299C2-A052-EEEF-6F98-4A6A4EE51B6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6452" b="9698"/>
          <a:stretch>
            <a:fillRect/>
          </a:stretch>
        </p:blipFill>
        <p:spPr>
          <a:xfrm>
            <a:off x="7533136" y="2852382"/>
            <a:ext cx="4012870" cy="336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8435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447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8DD0F9B-9B6A-C3E1-AAA6-60CA1631F5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438" y="317499"/>
            <a:ext cx="4500737" cy="2095501"/>
          </a:xfrm>
        </p:spPr>
        <p:txBody>
          <a:bodyPr>
            <a:normAutofit/>
          </a:bodyPr>
          <a:lstStyle/>
          <a:p>
            <a:r>
              <a:rPr lang="nl-NL" b="1">
                <a:solidFill>
                  <a:schemeClr val="tx1"/>
                </a:solidFill>
              </a:rPr>
              <a:t>Conclusie</a:t>
            </a:r>
            <a:endParaRPr lang="LID4096">
              <a:solidFill>
                <a:schemeClr val="tx1"/>
              </a:solidFill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771DCC1-6A11-33E9-3617-889419299E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438" y="2587625"/>
            <a:ext cx="4500737" cy="3594100"/>
          </a:xfrm>
        </p:spPr>
        <p:txBody>
          <a:bodyPr anchor="t">
            <a:normAutofit/>
          </a:bodyPr>
          <a:lstStyle/>
          <a:p>
            <a:r>
              <a:rPr lang="nl-NL" dirty="0"/>
              <a:t>Weerbaarheid vereist een holistische benadering</a:t>
            </a:r>
          </a:p>
          <a:p>
            <a:r>
              <a:rPr lang="nl-NL" dirty="0"/>
              <a:t>Structurele aandacht is effectiever dan losse maatregelen</a:t>
            </a:r>
          </a:p>
          <a:p>
            <a:endParaRPr lang="LID4096" dirty="0"/>
          </a:p>
        </p:txBody>
      </p:sp>
      <p:pic>
        <p:nvPicPr>
          <p:cNvPr id="5" name="Picture 4" descr="Hand die zich uitstrekt naar de zon">
            <a:extLst>
              <a:ext uri="{FF2B5EF4-FFF2-40B4-BE49-F238E27FC236}">
                <a16:creationId xmlns:a16="http://schemas.microsoft.com/office/drawing/2014/main" id="{12284E54-42CA-FA73-55FE-FD89BFDB61A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408" r="11022" b="2"/>
          <a:stretch>
            <a:fillRect/>
          </a:stretch>
        </p:blipFill>
        <p:spPr>
          <a:xfrm>
            <a:off x="6094474" y="10"/>
            <a:ext cx="609752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2490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9A1C012-8297-4361-ACE8-A2509FB189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06240"/>
            <a:ext cx="12192000" cy="2651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AA13AD3-0A4F-475A-BEBB-DEEFF5C09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eel vraagteken">
            <a:extLst>
              <a:ext uri="{FF2B5EF4-FFF2-40B4-BE49-F238E27FC236}">
                <a16:creationId xmlns:a16="http://schemas.microsoft.com/office/drawing/2014/main" id="{EC176DC6-237D-B136-2186-F70D8DCD390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625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C2F3FA0-960A-435A-AC72-8ADCBF50F7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51139"/>
            <a:ext cx="12192000" cy="1644556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B6D0BCF-2FF9-9061-6BF9-2E61B38A7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1644" y="4675366"/>
            <a:ext cx="10268712" cy="84622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>
                <a:solidFill>
                  <a:srgbClr val="FFFFFF"/>
                </a:solidFill>
              </a:rPr>
              <a:t>Vragen?</a:t>
            </a:r>
            <a:endParaRPr lang="en-US" sz="54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606674"/>
      </p:ext>
    </p:extLst>
  </p:cSld>
  <p:clrMapOvr>
    <a:masterClrMapping/>
  </p:clrMapOvr>
</p:sld>
</file>

<file path=ppt/theme/theme1.xml><?xml version="1.0" encoding="utf-8"?>
<a:theme xmlns:a="http://schemas.openxmlformats.org/drawingml/2006/main" name="JuxtaposeVTI">
  <a:themeElements>
    <a:clrScheme name="Juxtapose">
      <a:dk1>
        <a:sysClr val="windowText" lastClr="000000"/>
      </a:dk1>
      <a:lt1>
        <a:sysClr val="window" lastClr="FFFFFF"/>
      </a:lt1>
      <a:dk2>
        <a:srgbClr val="3F3F3F"/>
      </a:dk2>
      <a:lt2>
        <a:srgbClr val="F8F7F5"/>
      </a:lt2>
      <a:accent1>
        <a:srgbClr val="F99700"/>
      </a:accent1>
      <a:accent2>
        <a:srgbClr val="00BAC7"/>
      </a:accent2>
      <a:accent3>
        <a:srgbClr val="FF5C21"/>
      </a:accent3>
      <a:accent4>
        <a:srgbClr val="6F7EFD"/>
      </a:accent4>
      <a:accent5>
        <a:srgbClr val="ACACAC"/>
      </a:accent5>
      <a:accent6>
        <a:srgbClr val="737373"/>
      </a:accent6>
      <a:hlink>
        <a:srgbClr val="0099FF"/>
      </a:hlink>
      <a:folHlink>
        <a:srgbClr val="868686"/>
      </a:folHlink>
    </a:clrScheme>
    <a:fontScheme name="Custom 167">
      <a:majorFont>
        <a:latin typeface="Franklin Gothic Demi Cond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JuxtaposeVTI" id="{FBDCC3B4-6EA8-442A-B697-43C068E31FE3}" vid="{090F2E09-E4E2-4F71-A70E-279F5A0D9E0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781</Words>
  <Application>Microsoft Office PowerPoint</Application>
  <PresentationFormat>Breedbeeld</PresentationFormat>
  <Paragraphs>159</Paragraphs>
  <Slides>16</Slides>
  <Notes>14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16</vt:i4>
      </vt:variant>
    </vt:vector>
  </HeadingPairs>
  <TitlesOfParts>
    <vt:vector size="22" baseType="lpstr">
      <vt:lpstr>Aptos</vt:lpstr>
      <vt:lpstr>Arial</vt:lpstr>
      <vt:lpstr>Franklin Gothic Demi Cond</vt:lpstr>
      <vt:lpstr>Franklin Gothic Medium</vt:lpstr>
      <vt:lpstr>Wingdings</vt:lpstr>
      <vt:lpstr>JuxtaposeVTI</vt:lpstr>
      <vt:lpstr>Tussen keten &amp; Kwetsbaarheid</vt:lpstr>
      <vt:lpstr>Context en aanleiding</vt:lpstr>
      <vt:lpstr>Aard en scope</vt:lpstr>
      <vt:lpstr>Onderzoeksopzet</vt:lpstr>
      <vt:lpstr>Samenvatting van kernbevindingen</vt:lpstr>
      <vt:lpstr>Van analyse naar advies</vt:lpstr>
      <vt:lpstr>Strategische aanbevelingen</vt:lpstr>
      <vt:lpstr>Digitale weerbaarheid als prioriteit</vt:lpstr>
      <vt:lpstr>Training en veiligheidscultuur</vt:lpstr>
      <vt:lpstr>Interne procedures en fysieke beveiliging</vt:lpstr>
      <vt:lpstr>Externe samenwerking</vt:lpstr>
      <vt:lpstr>Concrete interventies</vt:lpstr>
      <vt:lpstr>Prioritering en gevolgen</vt:lpstr>
      <vt:lpstr>Rol van Platform Veilig Ondernemen</vt:lpstr>
      <vt:lpstr>Conclusie</vt:lpstr>
      <vt:lpstr>Vragen?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Jaedy Silva Lopes</dc:creator>
  <cp:lastModifiedBy>Jaedy Silva Lopes</cp:lastModifiedBy>
  <cp:revision>1</cp:revision>
  <dcterms:created xsi:type="dcterms:W3CDTF">2026-01-23T20:13:01Z</dcterms:created>
  <dcterms:modified xsi:type="dcterms:W3CDTF">2026-01-26T13:06:55Z</dcterms:modified>
</cp:coreProperties>
</file>