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handoutMasterIdLst>
    <p:handoutMasterId r:id="rId29"/>
  </p:handoutMasterIdLst>
  <p:sldIdLst>
    <p:sldId id="256" r:id="rId5"/>
    <p:sldId id="258" r:id="rId6"/>
    <p:sldId id="270" r:id="rId7"/>
    <p:sldId id="265" r:id="rId8"/>
    <p:sldId id="262" r:id="rId9"/>
    <p:sldId id="274" r:id="rId10"/>
    <p:sldId id="276" r:id="rId11"/>
    <p:sldId id="263" r:id="rId12"/>
    <p:sldId id="277" r:id="rId13"/>
    <p:sldId id="278" r:id="rId14"/>
    <p:sldId id="275" r:id="rId15"/>
    <p:sldId id="264" r:id="rId16"/>
    <p:sldId id="269" r:id="rId17"/>
    <p:sldId id="279" r:id="rId18"/>
    <p:sldId id="280" r:id="rId19"/>
    <p:sldId id="281" r:id="rId20"/>
    <p:sldId id="272" r:id="rId21"/>
    <p:sldId id="271" r:id="rId22"/>
    <p:sldId id="261" r:id="rId23"/>
    <p:sldId id="260" r:id="rId24"/>
    <p:sldId id="266" r:id="rId25"/>
    <p:sldId id="267" r:id="rId26"/>
    <p:sldId id="259" r:id="rId27"/>
  </p:sldIdLst>
  <p:sldSz cx="6858000" cy="9906000" type="A4"/>
  <p:notesSz cx="6797675" cy="9926638"/>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3653"/>
    <a:srgbClr val="325D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D714C0-3D53-735F-DB0F-C7C0EDB647DC}" v="388" dt="2026-03-12T11:23:59.3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317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D10E515-8521-3E4C-E95F-96DC9330D038}"/>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E8CC181-C8A8-043F-076D-71FD1A90A535}"/>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39C6E712-CCAE-4D08-A4A2-7DFC534A0B26}" type="datetimeFigureOut">
              <a:rPr lang="en-US" smtClean="0"/>
              <a:t>3/12/2026</a:t>
            </a:fld>
            <a:endParaRPr lang="en-US"/>
          </a:p>
        </p:txBody>
      </p:sp>
      <p:sp>
        <p:nvSpPr>
          <p:cNvPr id="4" name="Footer Placeholder 3">
            <a:extLst>
              <a:ext uri="{FF2B5EF4-FFF2-40B4-BE49-F238E27FC236}">
                <a16:creationId xmlns:a16="http://schemas.microsoft.com/office/drawing/2014/main" id="{60C6EDF3-D530-18A3-E23F-04376916F760}"/>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39866AA-AF85-F062-A9CD-9F566B315737}"/>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CCA40A6F-9450-449C-9C8F-C16723DCADD9}" type="slidenum">
              <a:rPr lang="en-US" smtClean="0"/>
              <a:t>‹#›</a:t>
            </a:fld>
            <a:endParaRPr lang="en-US"/>
          </a:p>
        </p:txBody>
      </p:sp>
    </p:spTree>
    <p:extLst>
      <p:ext uri="{BB962C8B-B14F-4D97-AF65-F5344CB8AC3E}">
        <p14:creationId xmlns:p14="http://schemas.microsoft.com/office/powerpoint/2010/main" val="114438239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F07808F-70AC-4CD4-906A-93562CF4BDF5}" type="datetimeFigureOut">
              <a:rPr lang="en-US" smtClean="0"/>
              <a:t>3/12/2026</a:t>
            </a:fld>
            <a:endParaRPr lang="en-US"/>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3351F44-F2BC-4AA5-98B5-6036A97E3FFB}" type="slidenum">
              <a:rPr lang="en-US" smtClean="0"/>
              <a:t>‹#›</a:t>
            </a:fld>
            <a:endParaRPr lang="en-US"/>
          </a:p>
        </p:txBody>
      </p:sp>
    </p:spTree>
    <p:extLst>
      <p:ext uri="{BB962C8B-B14F-4D97-AF65-F5344CB8AC3E}">
        <p14:creationId xmlns:p14="http://schemas.microsoft.com/office/powerpoint/2010/main" val="184479250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3351F44-F2BC-4AA5-98B5-6036A97E3FFB}" type="slidenum">
              <a:rPr lang="en-US" smtClean="0"/>
              <a:t>1</a:t>
            </a:fld>
            <a:endParaRPr lang="en-US"/>
          </a:p>
        </p:txBody>
      </p:sp>
    </p:spTree>
    <p:extLst>
      <p:ext uri="{BB962C8B-B14F-4D97-AF65-F5344CB8AC3E}">
        <p14:creationId xmlns:p14="http://schemas.microsoft.com/office/powerpoint/2010/main" val="40264892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4" name="Datumsplatzhalter 3">
            <a:extLst>
              <a:ext uri="{FF2B5EF4-FFF2-40B4-BE49-F238E27FC236}">
                <a16:creationId xmlns:a16="http://schemas.microsoft.com/office/drawing/2014/main" id="{E9B5AF01-465A-370D-2FCD-6E67C61D6355}"/>
              </a:ext>
            </a:extLst>
          </p:cNvPr>
          <p:cNvSpPr>
            <a:spLocks noGrp="1"/>
          </p:cNvSpPr>
          <p:nvPr>
            <p:ph type="dt" sz="half" idx="10"/>
          </p:nvPr>
        </p:nvSpPr>
        <p:spPr/>
        <p:txBody>
          <a:bodyPr/>
          <a:lstStyle/>
          <a:p>
            <a:fld id="{49A2EA15-7BD8-4F25-829C-0D46F220654E}" type="datetime1">
              <a:rPr lang="de-CH" smtClean="0"/>
              <a:t>12.03.2026</a:t>
            </a:fld>
            <a:endParaRPr lang="de-CH"/>
          </a:p>
        </p:txBody>
      </p:sp>
      <p:sp>
        <p:nvSpPr>
          <p:cNvPr id="5" name="Fußzeilenplatzhalter 4">
            <a:extLst>
              <a:ext uri="{FF2B5EF4-FFF2-40B4-BE49-F238E27FC236}">
                <a16:creationId xmlns:a16="http://schemas.microsoft.com/office/drawing/2014/main" id="{7BEA5747-12ED-970C-7D48-EBD65E8FB70A}"/>
              </a:ext>
            </a:extLst>
          </p:cNvPr>
          <p:cNvSpPr>
            <a:spLocks noGrp="1"/>
          </p:cNvSpPr>
          <p:nvPr>
            <p:ph type="ftr" sz="quarter" idx="11"/>
          </p:nvPr>
        </p:nvSpPr>
        <p:spPr/>
        <p:txBody>
          <a:bodyPr/>
          <a:lstStyle/>
          <a:p>
            <a:endParaRPr lang="de-CH"/>
          </a:p>
        </p:txBody>
      </p:sp>
      <p:sp>
        <p:nvSpPr>
          <p:cNvPr id="6" name="Foliennummernplatzhalter 5">
            <a:extLst>
              <a:ext uri="{FF2B5EF4-FFF2-40B4-BE49-F238E27FC236}">
                <a16:creationId xmlns:a16="http://schemas.microsoft.com/office/drawing/2014/main" id="{B0A0BE23-25B0-AAF0-7581-DCB9EEE0A5EA}"/>
              </a:ext>
            </a:extLst>
          </p:cNvPr>
          <p:cNvSpPr>
            <a:spLocks noGrp="1"/>
          </p:cNvSpPr>
          <p:nvPr>
            <p:ph type="sldNum" sz="quarter" idx="12"/>
          </p:nvPr>
        </p:nvSpPr>
        <p:spPr/>
        <p:txBody>
          <a:bodyPr/>
          <a:lstStyle/>
          <a:p>
            <a:fld id="{BC11E74C-C1B6-43AF-A35A-DFCDF6302A8F}" type="slidenum">
              <a:rPr lang="de-CH" smtClean="0"/>
              <a:t>‹#›</a:t>
            </a:fld>
            <a:endParaRPr lang="de-CH"/>
          </a:p>
        </p:txBody>
      </p:sp>
      <p:pic>
        <p:nvPicPr>
          <p:cNvPr id="7" name="Picture 6">
            <a:extLst>
              <a:ext uri="{FF2B5EF4-FFF2-40B4-BE49-F238E27FC236}">
                <a16:creationId xmlns:a16="http://schemas.microsoft.com/office/drawing/2014/main" id="{7F6BDE18-BB0C-2715-C5EB-AA48472C09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68013" y="-7136"/>
            <a:ext cx="7008146" cy="9913135"/>
          </a:xfrm>
          <a:prstGeom prst="rect">
            <a:avLst/>
          </a:prstGeom>
        </p:spPr>
      </p:pic>
      <p:sp>
        <p:nvSpPr>
          <p:cNvPr id="2" name="Titel 1">
            <a:extLst>
              <a:ext uri="{FF2B5EF4-FFF2-40B4-BE49-F238E27FC236}">
                <a16:creationId xmlns:a16="http://schemas.microsoft.com/office/drawing/2014/main" id="{4DF3D82B-1459-65CE-48F5-BA3AE4133D46}"/>
              </a:ext>
            </a:extLst>
          </p:cNvPr>
          <p:cNvSpPr>
            <a:spLocks noGrp="1"/>
          </p:cNvSpPr>
          <p:nvPr>
            <p:ph type="ctrTitle" hasCustomPrompt="1"/>
          </p:nvPr>
        </p:nvSpPr>
        <p:spPr>
          <a:xfrm>
            <a:off x="2542165" y="7420261"/>
            <a:ext cx="3731635" cy="970206"/>
          </a:xfrm>
          <a:prstGeom prst="rect">
            <a:avLst/>
          </a:prstGeom>
        </p:spPr>
        <p:txBody>
          <a:bodyPr anchor="t">
            <a:noAutofit/>
          </a:bodyPr>
          <a:lstStyle>
            <a:lvl1pPr algn="l">
              <a:defRPr sz="1600" b="1">
                <a:solidFill>
                  <a:schemeClr val="accent1"/>
                </a:solidFill>
              </a:defRPr>
            </a:lvl1pPr>
          </a:lstStyle>
          <a:p>
            <a:r>
              <a:rPr lang="en-US"/>
              <a:t>Please add your contributors here</a:t>
            </a:r>
            <a:endParaRPr lang="de-CH"/>
          </a:p>
        </p:txBody>
      </p:sp>
      <p:sp>
        <p:nvSpPr>
          <p:cNvPr id="3" name="Untertitel 2">
            <a:extLst>
              <a:ext uri="{FF2B5EF4-FFF2-40B4-BE49-F238E27FC236}">
                <a16:creationId xmlns:a16="http://schemas.microsoft.com/office/drawing/2014/main" id="{7A9ADCFE-66C9-73C3-24A9-2CD554197330}"/>
              </a:ext>
            </a:extLst>
          </p:cNvPr>
          <p:cNvSpPr>
            <a:spLocks noGrp="1"/>
          </p:cNvSpPr>
          <p:nvPr>
            <p:ph type="subTitle" idx="1" hasCustomPrompt="1"/>
          </p:nvPr>
        </p:nvSpPr>
        <p:spPr>
          <a:xfrm>
            <a:off x="2542165" y="6575170"/>
            <a:ext cx="4002568" cy="596138"/>
          </a:xfrm>
        </p:spPr>
        <p:txBody>
          <a:bodyPr>
            <a:noAutofit/>
          </a:bodyPr>
          <a:lstStyle>
            <a:lvl1pPr marL="0" indent="0" algn="l">
              <a:buNone/>
              <a:defRPr sz="1600" b="1">
                <a:solidFill>
                  <a:schemeClr val="accent1"/>
                </a:solidFill>
              </a:defRPr>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a:t>Please add the name here</a:t>
            </a:r>
            <a:endParaRPr lang="de-CH"/>
          </a:p>
        </p:txBody>
      </p:sp>
      <p:sp>
        <p:nvSpPr>
          <p:cNvPr id="9" name="TextBox 8">
            <a:extLst>
              <a:ext uri="{FF2B5EF4-FFF2-40B4-BE49-F238E27FC236}">
                <a16:creationId xmlns:a16="http://schemas.microsoft.com/office/drawing/2014/main" id="{0C38494F-81B2-19CD-CC71-576AAF9470CF}"/>
              </a:ext>
            </a:extLst>
          </p:cNvPr>
          <p:cNvSpPr txBox="1"/>
          <p:nvPr userDrawn="1"/>
        </p:nvSpPr>
        <p:spPr>
          <a:xfrm>
            <a:off x="787257" y="6528990"/>
            <a:ext cx="1736436" cy="338554"/>
          </a:xfrm>
          <a:prstGeom prst="rect">
            <a:avLst/>
          </a:prstGeom>
          <a:noFill/>
        </p:spPr>
        <p:txBody>
          <a:bodyPr wrap="square" rtlCol="0">
            <a:spAutoFit/>
          </a:bodyPr>
          <a:lstStyle/>
          <a:p>
            <a:r>
              <a:rPr lang="en-US" sz="1600" b="1" kern="1200">
                <a:solidFill>
                  <a:schemeClr val="accent1"/>
                </a:solidFill>
                <a:latin typeface="+mn-lt"/>
                <a:ea typeface="+mn-ea"/>
                <a:cs typeface="+mn-cs"/>
              </a:rPr>
              <a:t>NRG Name</a:t>
            </a:r>
            <a:endParaRPr lang="en-CH" sz="1600" b="1" kern="1200">
              <a:solidFill>
                <a:schemeClr val="accent1"/>
              </a:solidFill>
              <a:latin typeface="+mn-lt"/>
              <a:ea typeface="+mn-ea"/>
              <a:cs typeface="+mn-cs"/>
            </a:endParaRPr>
          </a:p>
        </p:txBody>
      </p:sp>
      <p:sp>
        <p:nvSpPr>
          <p:cNvPr id="10" name="TextBox 9">
            <a:extLst>
              <a:ext uri="{FF2B5EF4-FFF2-40B4-BE49-F238E27FC236}">
                <a16:creationId xmlns:a16="http://schemas.microsoft.com/office/drawing/2014/main" id="{D11369A0-8141-5E7E-8520-0B58168370E5}"/>
              </a:ext>
            </a:extLst>
          </p:cNvPr>
          <p:cNvSpPr txBox="1"/>
          <p:nvPr userDrawn="1"/>
        </p:nvSpPr>
        <p:spPr>
          <a:xfrm>
            <a:off x="775855" y="7336746"/>
            <a:ext cx="1736436" cy="338554"/>
          </a:xfrm>
          <a:prstGeom prst="rect">
            <a:avLst/>
          </a:prstGeom>
          <a:noFill/>
        </p:spPr>
        <p:txBody>
          <a:bodyPr wrap="square" rtlCol="0">
            <a:spAutoFit/>
          </a:bodyPr>
          <a:lstStyle/>
          <a:p>
            <a:r>
              <a:rPr lang="en-US" sz="1600" b="1" kern="1200">
                <a:solidFill>
                  <a:schemeClr val="accent1"/>
                </a:solidFill>
                <a:latin typeface="+mn-lt"/>
                <a:ea typeface="+mn-ea"/>
                <a:cs typeface="+mn-cs"/>
              </a:rPr>
              <a:t>Contributors</a:t>
            </a:r>
            <a:endParaRPr lang="en-CH" sz="1600" b="1" kern="1200">
              <a:solidFill>
                <a:schemeClr val="accent1"/>
              </a:solidFill>
              <a:latin typeface="+mn-lt"/>
              <a:ea typeface="+mn-ea"/>
              <a:cs typeface="+mn-cs"/>
            </a:endParaRPr>
          </a:p>
        </p:txBody>
      </p:sp>
    </p:spTree>
    <p:extLst>
      <p:ext uri="{BB962C8B-B14F-4D97-AF65-F5344CB8AC3E}">
        <p14:creationId xmlns:p14="http://schemas.microsoft.com/office/powerpoint/2010/main" val="3487446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20C0E6-5777-A191-5F56-5738A5DBEAE5}"/>
              </a:ext>
            </a:extLst>
          </p:cNvPr>
          <p:cNvSpPr>
            <a:spLocks noGrp="1"/>
          </p:cNvSpPr>
          <p:nvPr>
            <p:ph idx="1"/>
          </p:nvPr>
        </p:nvSpPr>
        <p:spPr>
          <a:xfrm>
            <a:off x="471488" y="1215189"/>
            <a:ext cx="5915025" cy="77070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4" name="Datumsplatzhalter 3">
            <a:extLst>
              <a:ext uri="{FF2B5EF4-FFF2-40B4-BE49-F238E27FC236}">
                <a16:creationId xmlns:a16="http://schemas.microsoft.com/office/drawing/2014/main" id="{5B3E584E-D0DB-F9AF-8624-B90E789B2091}"/>
              </a:ext>
            </a:extLst>
          </p:cNvPr>
          <p:cNvSpPr>
            <a:spLocks noGrp="1"/>
          </p:cNvSpPr>
          <p:nvPr>
            <p:ph type="dt" sz="half" idx="10"/>
          </p:nvPr>
        </p:nvSpPr>
        <p:spPr/>
        <p:txBody>
          <a:bodyPr/>
          <a:lstStyle>
            <a:lvl1pPr>
              <a:defRPr sz="800"/>
            </a:lvl1pPr>
          </a:lstStyle>
          <a:p>
            <a:fld id="{FFAC3BC8-893D-45B2-BD72-6F70BFA912A6}" type="datetime1">
              <a:rPr lang="de-CH" smtClean="0"/>
              <a:t>12.03.2026</a:t>
            </a:fld>
            <a:endParaRPr lang="de-CH"/>
          </a:p>
        </p:txBody>
      </p:sp>
      <p:sp>
        <p:nvSpPr>
          <p:cNvPr id="5" name="Fußzeilenplatzhalter 4">
            <a:extLst>
              <a:ext uri="{FF2B5EF4-FFF2-40B4-BE49-F238E27FC236}">
                <a16:creationId xmlns:a16="http://schemas.microsoft.com/office/drawing/2014/main" id="{C661B115-EA51-A182-E8A5-1A3A5A55F8B9}"/>
              </a:ext>
            </a:extLst>
          </p:cNvPr>
          <p:cNvSpPr>
            <a:spLocks noGrp="1"/>
          </p:cNvSpPr>
          <p:nvPr>
            <p:ph type="ftr" sz="quarter" idx="11"/>
          </p:nvPr>
        </p:nvSpPr>
        <p:spPr/>
        <p:txBody>
          <a:bodyPr/>
          <a:lstStyle>
            <a:lvl1pPr>
              <a:defRPr sz="800"/>
            </a:lvl1pPr>
          </a:lstStyle>
          <a:p>
            <a:endParaRPr lang="de-CH"/>
          </a:p>
        </p:txBody>
      </p:sp>
      <p:sp>
        <p:nvSpPr>
          <p:cNvPr id="6" name="Foliennummernplatzhalter 5">
            <a:extLst>
              <a:ext uri="{FF2B5EF4-FFF2-40B4-BE49-F238E27FC236}">
                <a16:creationId xmlns:a16="http://schemas.microsoft.com/office/drawing/2014/main" id="{6955256E-151B-B2C6-6531-E340550EE657}"/>
              </a:ext>
            </a:extLst>
          </p:cNvPr>
          <p:cNvSpPr>
            <a:spLocks noGrp="1"/>
          </p:cNvSpPr>
          <p:nvPr>
            <p:ph type="sldNum" sz="quarter" idx="12"/>
          </p:nvPr>
        </p:nvSpPr>
        <p:spPr/>
        <p:txBody>
          <a:bodyPr/>
          <a:lstStyle>
            <a:lvl1pPr>
              <a:defRPr b="1"/>
            </a:lvl1pPr>
          </a:lstStyle>
          <a:p>
            <a:fld id="{BC11E74C-C1B6-43AF-A35A-DFCDF6302A8F}" type="slidenum">
              <a:rPr lang="de-CH" smtClean="0"/>
              <a:pPr/>
              <a:t>‹#›</a:t>
            </a:fld>
            <a:endParaRPr lang="de-CH"/>
          </a:p>
        </p:txBody>
      </p:sp>
    </p:spTree>
    <p:extLst>
      <p:ext uri="{BB962C8B-B14F-4D97-AF65-F5344CB8AC3E}">
        <p14:creationId xmlns:p14="http://schemas.microsoft.com/office/powerpoint/2010/main" val="284561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57B301-B073-6636-CACD-51EA4A3FBC51}"/>
              </a:ext>
            </a:extLst>
          </p:cNvPr>
          <p:cNvSpPr>
            <a:spLocks noGrp="1"/>
          </p:cNvSpPr>
          <p:nvPr>
            <p:ph type="title"/>
          </p:nvPr>
        </p:nvSpPr>
        <p:spPr>
          <a:xfrm>
            <a:off x="467916" y="2469622"/>
            <a:ext cx="5915025" cy="4120620"/>
          </a:xfrm>
          <a:prstGeom prst="rect">
            <a:avLst/>
          </a:prstGeom>
        </p:spPr>
        <p:txBody>
          <a:bodyPr anchor="b"/>
          <a:lstStyle>
            <a:lvl1pPr>
              <a:defRPr sz="8666"/>
            </a:lvl1pPr>
          </a:lstStyle>
          <a:p>
            <a:r>
              <a:rPr lang="en-US"/>
              <a:t>Click to edit Master title style</a:t>
            </a:r>
            <a:endParaRPr lang="de-CH"/>
          </a:p>
        </p:txBody>
      </p:sp>
      <p:sp>
        <p:nvSpPr>
          <p:cNvPr id="3" name="Textplatzhalter 2">
            <a:extLst>
              <a:ext uri="{FF2B5EF4-FFF2-40B4-BE49-F238E27FC236}">
                <a16:creationId xmlns:a16="http://schemas.microsoft.com/office/drawing/2014/main" id="{9D439EE5-ED74-9322-2166-6C19780DEBEE}"/>
              </a:ext>
            </a:extLst>
          </p:cNvPr>
          <p:cNvSpPr>
            <a:spLocks noGrp="1"/>
          </p:cNvSpPr>
          <p:nvPr>
            <p:ph type="body" idx="1"/>
          </p:nvPr>
        </p:nvSpPr>
        <p:spPr>
          <a:xfrm>
            <a:off x="467916" y="6629225"/>
            <a:ext cx="5915025" cy="2166937"/>
          </a:xfrm>
        </p:spPr>
        <p:txBody>
          <a:bodyPr/>
          <a:lstStyle>
            <a:lvl1pPr marL="0" indent="0">
              <a:buNone/>
              <a:defRPr sz="3467">
                <a:solidFill>
                  <a:schemeClr val="tx1">
                    <a:tint val="75000"/>
                  </a:schemeClr>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a:t>Click to edit Master text styles</a:t>
            </a:r>
          </a:p>
        </p:txBody>
      </p:sp>
      <p:sp>
        <p:nvSpPr>
          <p:cNvPr id="4" name="Datumsplatzhalter 3">
            <a:extLst>
              <a:ext uri="{FF2B5EF4-FFF2-40B4-BE49-F238E27FC236}">
                <a16:creationId xmlns:a16="http://schemas.microsoft.com/office/drawing/2014/main" id="{BE6F0B75-3D04-12C3-AB79-C1B433D569A5}"/>
              </a:ext>
            </a:extLst>
          </p:cNvPr>
          <p:cNvSpPr>
            <a:spLocks noGrp="1"/>
          </p:cNvSpPr>
          <p:nvPr>
            <p:ph type="dt" sz="half" idx="10"/>
          </p:nvPr>
        </p:nvSpPr>
        <p:spPr/>
        <p:txBody>
          <a:bodyPr/>
          <a:lstStyle/>
          <a:p>
            <a:fld id="{85CB2D15-D060-475C-A706-F64CEDD8D61D}" type="datetime1">
              <a:rPr lang="de-CH" smtClean="0"/>
              <a:t>12.03.2026</a:t>
            </a:fld>
            <a:endParaRPr lang="de-CH"/>
          </a:p>
        </p:txBody>
      </p:sp>
      <p:sp>
        <p:nvSpPr>
          <p:cNvPr id="5" name="Fußzeilenplatzhalter 4">
            <a:extLst>
              <a:ext uri="{FF2B5EF4-FFF2-40B4-BE49-F238E27FC236}">
                <a16:creationId xmlns:a16="http://schemas.microsoft.com/office/drawing/2014/main" id="{070A018E-4372-7905-369B-D5978AB4110A}"/>
              </a:ext>
            </a:extLst>
          </p:cNvPr>
          <p:cNvSpPr>
            <a:spLocks noGrp="1"/>
          </p:cNvSpPr>
          <p:nvPr>
            <p:ph type="ftr" sz="quarter" idx="11"/>
          </p:nvPr>
        </p:nvSpPr>
        <p:spPr/>
        <p:txBody>
          <a:bodyPr/>
          <a:lstStyle/>
          <a:p>
            <a:endParaRPr lang="de-CH"/>
          </a:p>
        </p:txBody>
      </p:sp>
      <p:sp>
        <p:nvSpPr>
          <p:cNvPr id="6" name="Foliennummernplatzhalter 5">
            <a:extLst>
              <a:ext uri="{FF2B5EF4-FFF2-40B4-BE49-F238E27FC236}">
                <a16:creationId xmlns:a16="http://schemas.microsoft.com/office/drawing/2014/main" id="{0D44E826-4093-0886-A884-ECABE1E3D8D5}"/>
              </a:ext>
            </a:extLst>
          </p:cNvPr>
          <p:cNvSpPr>
            <a:spLocks noGrp="1"/>
          </p:cNvSpPr>
          <p:nvPr>
            <p:ph type="sldNum" sz="quarter" idx="12"/>
          </p:nvPr>
        </p:nvSpPr>
        <p:spPr/>
        <p:txBody>
          <a:bodyPr/>
          <a:lstStyle>
            <a:lvl1pPr algn="r">
              <a:defRPr/>
            </a:lvl1pPr>
          </a:lstStyle>
          <a:p>
            <a:fld id="{BC11E74C-C1B6-43AF-A35A-DFCDF6302A8F}" type="slidenum">
              <a:rPr lang="de-CH" smtClean="0"/>
              <a:pPr/>
              <a:t>‹#›</a:t>
            </a:fld>
            <a:endParaRPr lang="de-CH"/>
          </a:p>
        </p:txBody>
      </p:sp>
    </p:spTree>
    <p:extLst>
      <p:ext uri="{BB962C8B-B14F-4D97-AF65-F5344CB8AC3E}">
        <p14:creationId xmlns:p14="http://schemas.microsoft.com/office/powerpoint/2010/main" val="607357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811E86-31F3-3469-8D6C-10096B441BAC}"/>
              </a:ext>
            </a:extLst>
          </p:cNvPr>
          <p:cNvSpPr>
            <a:spLocks noGrp="1"/>
          </p:cNvSpPr>
          <p:nvPr>
            <p:ph type="title"/>
          </p:nvPr>
        </p:nvSpPr>
        <p:spPr>
          <a:xfrm>
            <a:off x="471488" y="527404"/>
            <a:ext cx="5915025" cy="1914702"/>
          </a:xfrm>
          <a:prstGeom prst="rect">
            <a:avLst/>
          </a:prstGeom>
        </p:spPr>
        <p:txBody>
          <a:bodyPr/>
          <a:lstStyle>
            <a:lvl1pPr>
              <a:defRPr sz="4400"/>
            </a:lvl1pPr>
          </a:lstStyle>
          <a:p>
            <a:r>
              <a:rPr lang="en-US"/>
              <a:t>Click to edit Master title style</a:t>
            </a:r>
            <a:endParaRPr lang="de-CH"/>
          </a:p>
        </p:txBody>
      </p:sp>
      <p:sp>
        <p:nvSpPr>
          <p:cNvPr id="3" name="Inhaltsplatzhalter 2">
            <a:extLst>
              <a:ext uri="{FF2B5EF4-FFF2-40B4-BE49-F238E27FC236}">
                <a16:creationId xmlns:a16="http://schemas.microsoft.com/office/drawing/2014/main" id="{41151B00-EB94-5277-43BC-73CF84AE9B39}"/>
              </a:ext>
            </a:extLst>
          </p:cNvPr>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4" name="Inhaltsplatzhalter 3">
            <a:extLst>
              <a:ext uri="{FF2B5EF4-FFF2-40B4-BE49-F238E27FC236}">
                <a16:creationId xmlns:a16="http://schemas.microsoft.com/office/drawing/2014/main" id="{A5FDF7FB-7F40-4DFE-85CB-CE9C7FB86112}"/>
              </a:ext>
            </a:extLst>
          </p:cNvPr>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5" name="Datumsplatzhalter 4">
            <a:extLst>
              <a:ext uri="{FF2B5EF4-FFF2-40B4-BE49-F238E27FC236}">
                <a16:creationId xmlns:a16="http://schemas.microsoft.com/office/drawing/2014/main" id="{09981905-D88C-2A3C-7C33-9B4A6541BF5A}"/>
              </a:ext>
            </a:extLst>
          </p:cNvPr>
          <p:cNvSpPr>
            <a:spLocks noGrp="1"/>
          </p:cNvSpPr>
          <p:nvPr>
            <p:ph type="dt" sz="half" idx="10"/>
          </p:nvPr>
        </p:nvSpPr>
        <p:spPr/>
        <p:txBody>
          <a:bodyPr/>
          <a:lstStyle/>
          <a:p>
            <a:fld id="{899816C6-6C33-4D21-8DAE-F4383D5FE982}" type="datetime1">
              <a:rPr lang="de-CH" smtClean="0"/>
              <a:t>12.03.2026</a:t>
            </a:fld>
            <a:endParaRPr lang="de-CH"/>
          </a:p>
        </p:txBody>
      </p:sp>
      <p:sp>
        <p:nvSpPr>
          <p:cNvPr id="6" name="Fußzeilenplatzhalter 5">
            <a:extLst>
              <a:ext uri="{FF2B5EF4-FFF2-40B4-BE49-F238E27FC236}">
                <a16:creationId xmlns:a16="http://schemas.microsoft.com/office/drawing/2014/main" id="{D6F512DB-A317-86CD-3D63-295C7AC8B0D8}"/>
              </a:ext>
            </a:extLst>
          </p:cNvPr>
          <p:cNvSpPr>
            <a:spLocks noGrp="1"/>
          </p:cNvSpPr>
          <p:nvPr>
            <p:ph type="ftr" sz="quarter" idx="11"/>
          </p:nvPr>
        </p:nvSpPr>
        <p:spPr/>
        <p:txBody>
          <a:bodyPr/>
          <a:lstStyle/>
          <a:p>
            <a:endParaRPr lang="de-CH"/>
          </a:p>
        </p:txBody>
      </p:sp>
      <p:sp>
        <p:nvSpPr>
          <p:cNvPr id="7" name="Foliennummernplatzhalter 6">
            <a:extLst>
              <a:ext uri="{FF2B5EF4-FFF2-40B4-BE49-F238E27FC236}">
                <a16:creationId xmlns:a16="http://schemas.microsoft.com/office/drawing/2014/main" id="{2272E6D7-ED6C-D365-3B73-7F1ED001CCEE}"/>
              </a:ext>
            </a:extLst>
          </p:cNvPr>
          <p:cNvSpPr>
            <a:spLocks noGrp="1"/>
          </p:cNvSpPr>
          <p:nvPr>
            <p:ph type="sldNum" sz="quarter" idx="12"/>
          </p:nvPr>
        </p:nvSpPr>
        <p:spPr/>
        <p:txBody>
          <a:bodyPr/>
          <a:lstStyle/>
          <a:p>
            <a:fld id="{BC11E74C-C1B6-43AF-A35A-DFCDF6302A8F}" type="slidenum">
              <a:rPr lang="de-CH" smtClean="0"/>
              <a:t>‹#›</a:t>
            </a:fld>
            <a:endParaRPr lang="de-CH"/>
          </a:p>
        </p:txBody>
      </p:sp>
    </p:spTree>
    <p:extLst>
      <p:ext uri="{BB962C8B-B14F-4D97-AF65-F5344CB8AC3E}">
        <p14:creationId xmlns:p14="http://schemas.microsoft.com/office/powerpoint/2010/main" val="3111432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ACC06B-73E4-B27D-4C82-A787C7242567}"/>
              </a:ext>
            </a:extLst>
          </p:cNvPr>
          <p:cNvSpPr>
            <a:spLocks noGrp="1"/>
          </p:cNvSpPr>
          <p:nvPr>
            <p:ph type="title"/>
          </p:nvPr>
        </p:nvSpPr>
        <p:spPr>
          <a:xfrm>
            <a:off x="472381" y="527404"/>
            <a:ext cx="5915025" cy="1914702"/>
          </a:xfrm>
          <a:prstGeom prst="rect">
            <a:avLst/>
          </a:prstGeom>
        </p:spPr>
        <p:txBody>
          <a:bodyPr/>
          <a:lstStyle/>
          <a:p>
            <a:r>
              <a:rPr lang="en-US"/>
              <a:t>Click to edit Master title style</a:t>
            </a:r>
            <a:endParaRPr lang="de-CH"/>
          </a:p>
        </p:txBody>
      </p:sp>
      <p:sp>
        <p:nvSpPr>
          <p:cNvPr id="3" name="Textplatzhalter 2">
            <a:extLst>
              <a:ext uri="{FF2B5EF4-FFF2-40B4-BE49-F238E27FC236}">
                <a16:creationId xmlns:a16="http://schemas.microsoft.com/office/drawing/2014/main" id="{BD372DED-F507-7363-4A18-368ED3FCE0D3}"/>
              </a:ext>
            </a:extLst>
          </p:cNvPr>
          <p:cNvSpPr>
            <a:spLocks noGrp="1"/>
          </p:cNvSpPr>
          <p:nvPr>
            <p:ph type="body" idx="1"/>
          </p:nvPr>
        </p:nvSpPr>
        <p:spPr>
          <a:xfrm>
            <a:off x="472381" y="2428347"/>
            <a:ext cx="2901255" cy="1190095"/>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a:t>Click to edit Master text styles</a:t>
            </a:r>
          </a:p>
        </p:txBody>
      </p:sp>
      <p:sp>
        <p:nvSpPr>
          <p:cNvPr id="4" name="Inhaltsplatzhalter 3">
            <a:extLst>
              <a:ext uri="{FF2B5EF4-FFF2-40B4-BE49-F238E27FC236}">
                <a16:creationId xmlns:a16="http://schemas.microsoft.com/office/drawing/2014/main" id="{65D77EE3-C41A-ABF5-E9E3-697A096F1A53}"/>
              </a:ext>
            </a:extLst>
          </p:cNvPr>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5" name="Textplatzhalter 4">
            <a:extLst>
              <a:ext uri="{FF2B5EF4-FFF2-40B4-BE49-F238E27FC236}">
                <a16:creationId xmlns:a16="http://schemas.microsoft.com/office/drawing/2014/main" id="{F54CCA50-7FAF-A0A7-0666-2EB0E7F206F0}"/>
              </a:ext>
            </a:extLst>
          </p:cNvPr>
          <p:cNvSpPr>
            <a:spLocks noGrp="1"/>
          </p:cNvSpPr>
          <p:nvPr>
            <p:ph type="body" sz="quarter" idx="3"/>
          </p:nvPr>
        </p:nvSpPr>
        <p:spPr>
          <a:xfrm>
            <a:off x="3471863" y="2428347"/>
            <a:ext cx="2915543" cy="1190095"/>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a:t>Click to edit Master text styles</a:t>
            </a:r>
          </a:p>
        </p:txBody>
      </p:sp>
      <p:sp>
        <p:nvSpPr>
          <p:cNvPr id="6" name="Inhaltsplatzhalter 5">
            <a:extLst>
              <a:ext uri="{FF2B5EF4-FFF2-40B4-BE49-F238E27FC236}">
                <a16:creationId xmlns:a16="http://schemas.microsoft.com/office/drawing/2014/main" id="{DD8419C4-25D3-4FB9-508C-37D8E958D73A}"/>
              </a:ext>
            </a:extLst>
          </p:cNvPr>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7" name="Datumsplatzhalter 6">
            <a:extLst>
              <a:ext uri="{FF2B5EF4-FFF2-40B4-BE49-F238E27FC236}">
                <a16:creationId xmlns:a16="http://schemas.microsoft.com/office/drawing/2014/main" id="{0A210574-A4CD-4AD1-43D0-FF13730D15FA}"/>
              </a:ext>
            </a:extLst>
          </p:cNvPr>
          <p:cNvSpPr>
            <a:spLocks noGrp="1"/>
          </p:cNvSpPr>
          <p:nvPr>
            <p:ph type="dt" sz="half" idx="10"/>
          </p:nvPr>
        </p:nvSpPr>
        <p:spPr/>
        <p:txBody>
          <a:bodyPr/>
          <a:lstStyle/>
          <a:p>
            <a:fld id="{918439CD-E425-4DA2-B7F6-576CCDD7850D}" type="datetime1">
              <a:rPr lang="de-CH" smtClean="0"/>
              <a:t>12.03.2026</a:t>
            </a:fld>
            <a:endParaRPr lang="de-CH"/>
          </a:p>
        </p:txBody>
      </p:sp>
      <p:sp>
        <p:nvSpPr>
          <p:cNvPr id="8" name="Fußzeilenplatzhalter 7">
            <a:extLst>
              <a:ext uri="{FF2B5EF4-FFF2-40B4-BE49-F238E27FC236}">
                <a16:creationId xmlns:a16="http://schemas.microsoft.com/office/drawing/2014/main" id="{CE648C2A-C5C3-1730-2FE8-F63B4F95FA8B}"/>
              </a:ext>
            </a:extLst>
          </p:cNvPr>
          <p:cNvSpPr>
            <a:spLocks noGrp="1"/>
          </p:cNvSpPr>
          <p:nvPr>
            <p:ph type="ftr" sz="quarter" idx="11"/>
          </p:nvPr>
        </p:nvSpPr>
        <p:spPr/>
        <p:txBody>
          <a:bodyPr/>
          <a:lstStyle/>
          <a:p>
            <a:endParaRPr lang="de-CH"/>
          </a:p>
        </p:txBody>
      </p:sp>
      <p:sp>
        <p:nvSpPr>
          <p:cNvPr id="9" name="Foliennummernplatzhalter 8">
            <a:extLst>
              <a:ext uri="{FF2B5EF4-FFF2-40B4-BE49-F238E27FC236}">
                <a16:creationId xmlns:a16="http://schemas.microsoft.com/office/drawing/2014/main" id="{EBBB3EAC-6D26-A3FE-2A58-9BA90CDC4D47}"/>
              </a:ext>
            </a:extLst>
          </p:cNvPr>
          <p:cNvSpPr>
            <a:spLocks noGrp="1"/>
          </p:cNvSpPr>
          <p:nvPr>
            <p:ph type="sldNum" sz="quarter" idx="12"/>
          </p:nvPr>
        </p:nvSpPr>
        <p:spPr/>
        <p:txBody>
          <a:bodyPr/>
          <a:lstStyle/>
          <a:p>
            <a:fld id="{BC11E74C-C1B6-43AF-A35A-DFCDF6302A8F}" type="slidenum">
              <a:rPr lang="de-CH" smtClean="0"/>
              <a:t>‹#›</a:t>
            </a:fld>
            <a:endParaRPr lang="de-CH"/>
          </a:p>
        </p:txBody>
      </p:sp>
    </p:spTree>
    <p:extLst>
      <p:ext uri="{BB962C8B-B14F-4D97-AF65-F5344CB8AC3E}">
        <p14:creationId xmlns:p14="http://schemas.microsoft.com/office/powerpoint/2010/main" val="2262681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7D77C9-27CC-FA1A-B967-69107F41D3B5}"/>
              </a:ext>
            </a:extLst>
          </p:cNvPr>
          <p:cNvSpPr>
            <a:spLocks noGrp="1"/>
          </p:cNvSpPr>
          <p:nvPr>
            <p:ph type="title"/>
          </p:nvPr>
        </p:nvSpPr>
        <p:spPr>
          <a:xfrm>
            <a:off x="471488" y="527404"/>
            <a:ext cx="5915025" cy="1914702"/>
          </a:xfrm>
          <a:prstGeom prst="rect">
            <a:avLst/>
          </a:prstGeom>
        </p:spPr>
        <p:txBody>
          <a:bodyPr/>
          <a:lstStyle/>
          <a:p>
            <a:r>
              <a:rPr lang="en-US"/>
              <a:t>Click to edit Master title style</a:t>
            </a:r>
            <a:endParaRPr lang="de-CH"/>
          </a:p>
        </p:txBody>
      </p:sp>
      <p:sp>
        <p:nvSpPr>
          <p:cNvPr id="3" name="Datumsplatzhalter 2">
            <a:extLst>
              <a:ext uri="{FF2B5EF4-FFF2-40B4-BE49-F238E27FC236}">
                <a16:creationId xmlns:a16="http://schemas.microsoft.com/office/drawing/2014/main" id="{D6DBA442-79E1-EAF7-90F9-8F980711968A}"/>
              </a:ext>
            </a:extLst>
          </p:cNvPr>
          <p:cNvSpPr>
            <a:spLocks noGrp="1"/>
          </p:cNvSpPr>
          <p:nvPr>
            <p:ph type="dt" sz="half" idx="10"/>
          </p:nvPr>
        </p:nvSpPr>
        <p:spPr/>
        <p:txBody>
          <a:bodyPr/>
          <a:lstStyle/>
          <a:p>
            <a:fld id="{CE54D536-3324-459C-BFA2-442C28D81DB9}" type="datetime1">
              <a:rPr lang="de-CH" smtClean="0"/>
              <a:t>12.03.2026</a:t>
            </a:fld>
            <a:endParaRPr lang="de-CH"/>
          </a:p>
        </p:txBody>
      </p:sp>
      <p:sp>
        <p:nvSpPr>
          <p:cNvPr id="4" name="Fußzeilenplatzhalter 3">
            <a:extLst>
              <a:ext uri="{FF2B5EF4-FFF2-40B4-BE49-F238E27FC236}">
                <a16:creationId xmlns:a16="http://schemas.microsoft.com/office/drawing/2014/main" id="{EBD8EA36-612E-2B1E-C246-CF87958A0015}"/>
              </a:ext>
            </a:extLst>
          </p:cNvPr>
          <p:cNvSpPr>
            <a:spLocks noGrp="1"/>
          </p:cNvSpPr>
          <p:nvPr>
            <p:ph type="ftr" sz="quarter" idx="11"/>
          </p:nvPr>
        </p:nvSpPr>
        <p:spPr/>
        <p:txBody>
          <a:bodyPr/>
          <a:lstStyle/>
          <a:p>
            <a:endParaRPr lang="de-CH"/>
          </a:p>
        </p:txBody>
      </p:sp>
      <p:sp>
        <p:nvSpPr>
          <p:cNvPr id="5" name="Foliennummernplatzhalter 4">
            <a:extLst>
              <a:ext uri="{FF2B5EF4-FFF2-40B4-BE49-F238E27FC236}">
                <a16:creationId xmlns:a16="http://schemas.microsoft.com/office/drawing/2014/main" id="{72768945-7E80-525C-64DD-34F51E8E0526}"/>
              </a:ext>
            </a:extLst>
          </p:cNvPr>
          <p:cNvSpPr>
            <a:spLocks noGrp="1"/>
          </p:cNvSpPr>
          <p:nvPr>
            <p:ph type="sldNum" sz="quarter" idx="12"/>
          </p:nvPr>
        </p:nvSpPr>
        <p:spPr/>
        <p:txBody>
          <a:bodyPr/>
          <a:lstStyle/>
          <a:p>
            <a:fld id="{BC11E74C-C1B6-43AF-A35A-DFCDF6302A8F}" type="slidenum">
              <a:rPr lang="de-CH" smtClean="0"/>
              <a:t>‹#›</a:t>
            </a:fld>
            <a:endParaRPr lang="de-CH"/>
          </a:p>
        </p:txBody>
      </p:sp>
    </p:spTree>
    <p:extLst>
      <p:ext uri="{BB962C8B-B14F-4D97-AF65-F5344CB8AC3E}">
        <p14:creationId xmlns:p14="http://schemas.microsoft.com/office/powerpoint/2010/main" val="2962474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898A6D70-7E79-8B19-7DEC-52BF57769EB0}"/>
              </a:ext>
            </a:extLst>
          </p:cNvPr>
          <p:cNvSpPr>
            <a:spLocks noGrp="1"/>
          </p:cNvSpPr>
          <p:nvPr>
            <p:ph type="dt" sz="half" idx="10"/>
          </p:nvPr>
        </p:nvSpPr>
        <p:spPr/>
        <p:txBody>
          <a:bodyPr/>
          <a:lstStyle/>
          <a:p>
            <a:fld id="{FC428C19-30CE-45C3-B335-6A76A4669A87}" type="datetime1">
              <a:rPr lang="de-CH" smtClean="0"/>
              <a:t>12.03.2026</a:t>
            </a:fld>
            <a:endParaRPr lang="de-CH"/>
          </a:p>
        </p:txBody>
      </p:sp>
      <p:sp>
        <p:nvSpPr>
          <p:cNvPr id="3" name="Fußzeilenplatzhalter 2">
            <a:extLst>
              <a:ext uri="{FF2B5EF4-FFF2-40B4-BE49-F238E27FC236}">
                <a16:creationId xmlns:a16="http://schemas.microsoft.com/office/drawing/2014/main" id="{8AA95EC3-846F-04C6-D66F-A4C9DBA54AA7}"/>
              </a:ext>
            </a:extLst>
          </p:cNvPr>
          <p:cNvSpPr>
            <a:spLocks noGrp="1"/>
          </p:cNvSpPr>
          <p:nvPr>
            <p:ph type="ftr" sz="quarter" idx="11"/>
          </p:nvPr>
        </p:nvSpPr>
        <p:spPr/>
        <p:txBody>
          <a:bodyPr/>
          <a:lstStyle/>
          <a:p>
            <a:endParaRPr lang="de-CH"/>
          </a:p>
        </p:txBody>
      </p:sp>
      <p:sp>
        <p:nvSpPr>
          <p:cNvPr id="4" name="Foliennummernplatzhalter 3">
            <a:extLst>
              <a:ext uri="{FF2B5EF4-FFF2-40B4-BE49-F238E27FC236}">
                <a16:creationId xmlns:a16="http://schemas.microsoft.com/office/drawing/2014/main" id="{3CB513F9-02E6-5FE9-A5AA-4B9057BB879F}"/>
              </a:ext>
            </a:extLst>
          </p:cNvPr>
          <p:cNvSpPr>
            <a:spLocks noGrp="1"/>
          </p:cNvSpPr>
          <p:nvPr>
            <p:ph type="sldNum" sz="quarter" idx="12"/>
          </p:nvPr>
        </p:nvSpPr>
        <p:spPr/>
        <p:txBody>
          <a:bodyPr/>
          <a:lstStyle/>
          <a:p>
            <a:fld id="{BC11E74C-C1B6-43AF-A35A-DFCDF6302A8F}" type="slidenum">
              <a:rPr lang="de-CH" smtClean="0"/>
              <a:t>‹#›</a:t>
            </a:fld>
            <a:endParaRPr lang="de-CH"/>
          </a:p>
        </p:txBody>
      </p:sp>
    </p:spTree>
    <p:extLst>
      <p:ext uri="{BB962C8B-B14F-4D97-AF65-F5344CB8AC3E}">
        <p14:creationId xmlns:p14="http://schemas.microsoft.com/office/powerpoint/2010/main" val="2561441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36A1243-18B2-7FF4-B0BD-A73F651F2EF7}"/>
              </a:ext>
            </a:extLst>
          </p:cNvPr>
          <p:cNvSpPr>
            <a:spLocks noGrp="1"/>
          </p:cNvSpPr>
          <p:nvPr>
            <p:ph type="title"/>
          </p:nvPr>
        </p:nvSpPr>
        <p:spPr>
          <a:xfrm>
            <a:off x="472381" y="660400"/>
            <a:ext cx="2211883" cy="2311400"/>
          </a:xfrm>
          <a:prstGeom prst="rect">
            <a:avLst/>
          </a:prstGeom>
        </p:spPr>
        <p:txBody>
          <a:bodyPr anchor="b"/>
          <a:lstStyle>
            <a:lvl1pPr>
              <a:defRPr sz="4622"/>
            </a:lvl1pPr>
          </a:lstStyle>
          <a:p>
            <a:r>
              <a:rPr lang="en-US"/>
              <a:t>Click to edit Master title style</a:t>
            </a:r>
            <a:endParaRPr lang="de-CH"/>
          </a:p>
        </p:txBody>
      </p:sp>
      <p:sp>
        <p:nvSpPr>
          <p:cNvPr id="3" name="Inhaltsplatzhalter 2">
            <a:extLst>
              <a:ext uri="{FF2B5EF4-FFF2-40B4-BE49-F238E27FC236}">
                <a16:creationId xmlns:a16="http://schemas.microsoft.com/office/drawing/2014/main" id="{C0409BB2-2EA9-227E-B685-507879CEB4B4}"/>
              </a:ext>
            </a:extLst>
          </p:cNvPr>
          <p:cNvSpPr>
            <a:spLocks noGrp="1"/>
          </p:cNvSpPr>
          <p:nvPr>
            <p:ph idx="1"/>
          </p:nvPr>
        </p:nvSpPr>
        <p:spPr>
          <a:xfrm>
            <a:off x="2915543" y="1426281"/>
            <a:ext cx="3471863" cy="7039681"/>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CH"/>
          </a:p>
        </p:txBody>
      </p:sp>
      <p:sp>
        <p:nvSpPr>
          <p:cNvPr id="4" name="Textplatzhalter 3">
            <a:extLst>
              <a:ext uri="{FF2B5EF4-FFF2-40B4-BE49-F238E27FC236}">
                <a16:creationId xmlns:a16="http://schemas.microsoft.com/office/drawing/2014/main" id="{D7C9F370-0CD6-414E-7623-D6F5368928E9}"/>
              </a:ext>
            </a:extLst>
          </p:cNvPr>
          <p:cNvSpPr>
            <a:spLocks noGrp="1"/>
          </p:cNvSpPr>
          <p:nvPr>
            <p:ph type="body" sz="half" idx="2"/>
          </p:nvPr>
        </p:nvSpPr>
        <p:spPr>
          <a:xfrm>
            <a:off x="472381" y="2971800"/>
            <a:ext cx="2211883" cy="5505627"/>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a:t>Click to edit Master text styles</a:t>
            </a:r>
          </a:p>
        </p:txBody>
      </p:sp>
      <p:sp>
        <p:nvSpPr>
          <p:cNvPr id="5" name="Datumsplatzhalter 4">
            <a:extLst>
              <a:ext uri="{FF2B5EF4-FFF2-40B4-BE49-F238E27FC236}">
                <a16:creationId xmlns:a16="http://schemas.microsoft.com/office/drawing/2014/main" id="{A3B79A7B-6B8A-089B-97C2-5BEB52A713C1}"/>
              </a:ext>
            </a:extLst>
          </p:cNvPr>
          <p:cNvSpPr>
            <a:spLocks noGrp="1"/>
          </p:cNvSpPr>
          <p:nvPr>
            <p:ph type="dt" sz="half" idx="10"/>
          </p:nvPr>
        </p:nvSpPr>
        <p:spPr/>
        <p:txBody>
          <a:bodyPr/>
          <a:lstStyle/>
          <a:p>
            <a:fld id="{82A98098-6B04-495C-A0D4-F710890005A8}" type="datetime1">
              <a:rPr lang="de-CH" smtClean="0"/>
              <a:t>12.03.2026</a:t>
            </a:fld>
            <a:endParaRPr lang="de-CH"/>
          </a:p>
        </p:txBody>
      </p:sp>
      <p:sp>
        <p:nvSpPr>
          <p:cNvPr id="6" name="Fußzeilenplatzhalter 5">
            <a:extLst>
              <a:ext uri="{FF2B5EF4-FFF2-40B4-BE49-F238E27FC236}">
                <a16:creationId xmlns:a16="http://schemas.microsoft.com/office/drawing/2014/main" id="{0AC5823D-F0BC-BA16-CB44-9DA582960893}"/>
              </a:ext>
            </a:extLst>
          </p:cNvPr>
          <p:cNvSpPr>
            <a:spLocks noGrp="1"/>
          </p:cNvSpPr>
          <p:nvPr>
            <p:ph type="ftr" sz="quarter" idx="11"/>
          </p:nvPr>
        </p:nvSpPr>
        <p:spPr/>
        <p:txBody>
          <a:bodyPr/>
          <a:lstStyle/>
          <a:p>
            <a:endParaRPr lang="de-CH"/>
          </a:p>
        </p:txBody>
      </p:sp>
      <p:sp>
        <p:nvSpPr>
          <p:cNvPr id="7" name="Foliennummernplatzhalter 6">
            <a:extLst>
              <a:ext uri="{FF2B5EF4-FFF2-40B4-BE49-F238E27FC236}">
                <a16:creationId xmlns:a16="http://schemas.microsoft.com/office/drawing/2014/main" id="{6CF0DC3D-A20B-C115-120A-EF6FFD300CB1}"/>
              </a:ext>
            </a:extLst>
          </p:cNvPr>
          <p:cNvSpPr>
            <a:spLocks noGrp="1"/>
          </p:cNvSpPr>
          <p:nvPr>
            <p:ph type="sldNum" sz="quarter" idx="12"/>
          </p:nvPr>
        </p:nvSpPr>
        <p:spPr/>
        <p:txBody>
          <a:bodyPr/>
          <a:lstStyle/>
          <a:p>
            <a:fld id="{BC11E74C-C1B6-43AF-A35A-DFCDF6302A8F}" type="slidenum">
              <a:rPr lang="de-CH" smtClean="0"/>
              <a:t>‹#›</a:t>
            </a:fld>
            <a:endParaRPr lang="de-CH"/>
          </a:p>
        </p:txBody>
      </p:sp>
    </p:spTree>
    <p:extLst>
      <p:ext uri="{BB962C8B-B14F-4D97-AF65-F5344CB8AC3E}">
        <p14:creationId xmlns:p14="http://schemas.microsoft.com/office/powerpoint/2010/main" val="2311127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E3D6B31-158A-6E3D-6E63-7B072B8F4A9F}"/>
              </a:ext>
            </a:extLst>
          </p:cNvPr>
          <p:cNvSpPr>
            <a:spLocks noGrp="1"/>
          </p:cNvSpPr>
          <p:nvPr>
            <p:ph type="title"/>
          </p:nvPr>
        </p:nvSpPr>
        <p:spPr>
          <a:xfrm>
            <a:off x="472381" y="660400"/>
            <a:ext cx="2211883" cy="2311400"/>
          </a:xfrm>
          <a:prstGeom prst="rect">
            <a:avLst/>
          </a:prstGeom>
        </p:spPr>
        <p:txBody>
          <a:bodyPr anchor="b"/>
          <a:lstStyle>
            <a:lvl1pPr>
              <a:defRPr sz="4622"/>
            </a:lvl1pPr>
          </a:lstStyle>
          <a:p>
            <a:r>
              <a:rPr lang="en-US"/>
              <a:t>Click to edit Master title style</a:t>
            </a:r>
            <a:endParaRPr lang="de-CH"/>
          </a:p>
        </p:txBody>
      </p:sp>
      <p:sp>
        <p:nvSpPr>
          <p:cNvPr id="3" name="Bildplatzhalter 2">
            <a:extLst>
              <a:ext uri="{FF2B5EF4-FFF2-40B4-BE49-F238E27FC236}">
                <a16:creationId xmlns:a16="http://schemas.microsoft.com/office/drawing/2014/main" id="{9E40296D-2AE1-E8CC-D212-8EE0730460AE}"/>
              </a:ext>
            </a:extLst>
          </p:cNvPr>
          <p:cNvSpPr>
            <a:spLocks noGrp="1"/>
          </p:cNvSpPr>
          <p:nvPr>
            <p:ph type="pic" idx="1"/>
          </p:nvPr>
        </p:nvSpPr>
        <p:spPr>
          <a:xfrm>
            <a:off x="2915543" y="1426281"/>
            <a:ext cx="3471863" cy="7039681"/>
          </a:xfrm>
        </p:spPr>
        <p:txBody>
          <a:bodyPr/>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r>
              <a:rPr lang="en-US"/>
              <a:t>Click icon to add picture</a:t>
            </a:r>
            <a:endParaRPr lang="de-CH"/>
          </a:p>
        </p:txBody>
      </p:sp>
      <p:sp>
        <p:nvSpPr>
          <p:cNvPr id="4" name="Textplatzhalter 3">
            <a:extLst>
              <a:ext uri="{FF2B5EF4-FFF2-40B4-BE49-F238E27FC236}">
                <a16:creationId xmlns:a16="http://schemas.microsoft.com/office/drawing/2014/main" id="{D68E3DA4-198E-D30D-F756-01BFA4638E96}"/>
              </a:ext>
            </a:extLst>
          </p:cNvPr>
          <p:cNvSpPr>
            <a:spLocks noGrp="1"/>
          </p:cNvSpPr>
          <p:nvPr>
            <p:ph type="body" sz="half" idx="2"/>
          </p:nvPr>
        </p:nvSpPr>
        <p:spPr>
          <a:xfrm>
            <a:off x="472381" y="2971800"/>
            <a:ext cx="2211883" cy="5505627"/>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a:t>Click to edit Master text styles</a:t>
            </a:r>
          </a:p>
        </p:txBody>
      </p:sp>
      <p:sp>
        <p:nvSpPr>
          <p:cNvPr id="5" name="Datumsplatzhalter 4">
            <a:extLst>
              <a:ext uri="{FF2B5EF4-FFF2-40B4-BE49-F238E27FC236}">
                <a16:creationId xmlns:a16="http://schemas.microsoft.com/office/drawing/2014/main" id="{7FF8200F-224A-F995-29CC-E4E0E144140D}"/>
              </a:ext>
            </a:extLst>
          </p:cNvPr>
          <p:cNvSpPr>
            <a:spLocks noGrp="1"/>
          </p:cNvSpPr>
          <p:nvPr>
            <p:ph type="dt" sz="half" idx="10"/>
          </p:nvPr>
        </p:nvSpPr>
        <p:spPr/>
        <p:txBody>
          <a:bodyPr/>
          <a:lstStyle/>
          <a:p>
            <a:fld id="{067FDEE5-1BCD-4CEE-AA3F-82776148FA29}" type="datetime1">
              <a:rPr lang="de-CH" smtClean="0"/>
              <a:t>12.03.2026</a:t>
            </a:fld>
            <a:endParaRPr lang="de-CH"/>
          </a:p>
        </p:txBody>
      </p:sp>
      <p:sp>
        <p:nvSpPr>
          <p:cNvPr id="6" name="Fußzeilenplatzhalter 5">
            <a:extLst>
              <a:ext uri="{FF2B5EF4-FFF2-40B4-BE49-F238E27FC236}">
                <a16:creationId xmlns:a16="http://schemas.microsoft.com/office/drawing/2014/main" id="{26C3C2B1-8E14-A893-A0CD-59A2C3D7428D}"/>
              </a:ext>
            </a:extLst>
          </p:cNvPr>
          <p:cNvSpPr>
            <a:spLocks noGrp="1"/>
          </p:cNvSpPr>
          <p:nvPr>
            <p:ph type="ftr" sz="quarter" idx="11"/>
          </p:nvPr>
        </p:nvSpPr>
        <p:spPr/>
        <p:txBody>
          <a:bodyPr/>
          <a:lstStyle/>
          <a:p>
            <a:endParaRPr lang="de-CH"/>
          </a:p>
        </p:txBody>
      </p:sp>
      <p:sp>
        <p:nvSpPr>
          <p:cNvPr id="7" name="Foliennummernplatzhalter 6">
            <a:extLst>
              <a:ext uri="{FF2B5EF4-FFF2-40B4-BE49-F238E27FC236}">
                <a16:creationId xmlns:a16="http://schemas.microsoft.com/office/drawing/2014/main" id="{82D983BD-3830-790F-0581-979CD774E360}"/>
              </a:ext>
            </a:extLst>
          </p:cNvPr>
          <p:cNvSpPr>
            <a:spLocks noGrp="1"/>
          </p:cNvSpPr>
          <p:nvPr>
            <p:ph type="sldNum" sz="quarter" idx="12"/>
          </p:nvPr>
        </p:nvSpPr>
        <p:spPr/>
        <p:txBody>
          <a:bodyPr/>
          <a:lstStyle/>
          <a:p>
            <a:fld id="{BC11E74C-C1B6-43AF-A35A-DFCDF6302A8F}" type="slidenum">
              <a:rPr lang="de-CH" smtClean="0"/>
              <a:t>‹#›</a:t>
            </a:fld>
            <a:endParaRPr lang="de-CH"/>
          </a:p>
        </p:txBody>
      </p:sp>
    </p:spTree>
    <p:extLst>
      <p:ext uri="{BB962C8B-B14F-4D97-AF65-F5344CB8AC3E}">
        <p14:creationId xmlns:p14="http://schemas.microsoft.com/office/powerpoint/2010/main" val="2480747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A blue and white logo&#10;&#10;Description automatically generated with medium confidence">
            <a:extLst>
              <a:ext uri="{FF2B5EF4-FFF2-40B4-BE49-F238E27FC236}">
                <a16:creationId xmlns:a16="http://schemas.microsoft.com/office/drawing/2014/main" id="{55CB216A-D39B-0AC2-5BD3-AC97363D1F19}"/>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6085058" y="9314014"/>
            <a:ext cx="772942" cy="263710"/>
          </a:xfrm>
          <a:prstGeom prst="rect">
            <a:avLst/>
          </a:prstGeom>
        </p:spPr>
      </p:pic>
      <p:sp>
        <p:nvSpPr>
          <p:cNvPr id="3" name="Textplatzhalter 2">
            <a:extLst>
              <a:ext uri="{FF2B5EF4-FFF2-40B4-BE49-F238E27FC236}">
                <a16:creationId xmlns:a16="http://schemas.microsoft.com/office/drawing/2014/main" id="{6E442C7C-0306-6ED4-59C0-5CA5E878F962}"/>
              </a:ext>
            </a:extLst>
          </p:cNvPr>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4" name="Datumsplatzhalter 3">
            <a:extLst>
              <a:ext uri="{FF2B5EF4-FFF2-40B4-BE49-F238E27FC236}">
                <a16:creationId xmlns:a16="http://schemas.microsoft.com/office/drawing/2014/main" id="{9730A95B-8FBD-E0E1-5A1D-7CC8787F057C}"/>
              </a:ext>
            </a:extLst>
          </p:cNvPr>
          <p:cNvSpPr>
            <a:spLocks noGrp="1"/>
          </p:cNvSpPr>
          <p:nvPr>
            <p:ph type="dt" sz="half" idx="2"/>
          </p:nvPr>
        </p:nvSpPr>
        <p:spPr>
          <a:xfrm>
            <a:off x="471488" y="9181395"/>
            <a:ext cx="1543050" cy="527403"/>
          </a:xfrm>
          <a:prstGeom prst="rect">
            <a:avLst/>
          </a:prstGeom>
        </p:spPr>
        <p:txBody>
          <a:bodyPr vert="horz" lIns="91440" tIns="45720" rIns="91440" bIns="45720" rtlCol="0" anchor="ctr"/>
          <a:lstStyle>
            <a:lvl1pPr algn="l">
              <a:defRPr sz="800">
                <a:solidFill>
                  <a:schemeClr val="tx1">
                    <a:tint val="75000"/>
                  </a:schemeClr>
                </a:solidFill>
              </a:defRPr>
            </a:lvl1pPr>
          </a:lstStyle>
          <a:p>
            <a:fld id="{2C98A4DE-FDA0-492D-A4A5-F6372C749214}" type="datetime1">
              <a:rPr lang="de-CH" smtClean="0"/>
              <a:t>12.03.2026</a:t>
            </a:fld>
            <a:endParaRPr lang="de-CH"/>
          </a:p>
        </p:txBody>
      </p:sp>
      <p:sp>
        <p:nvSpPr>
          <p:cNvPr id="5" name="Fußzeilenplatzhalter 4">
            <a:extLst>
              <a:ext uri="{FF2B5EF4-FFF2-40B4-BE49-F238E27FC236}">
                <a16:creationId xmlns:a16="http://schemas.microsoft.com/office/drawing/2014/main" id="{AF543BE9-FE55-EFE6-723D-F9335B4C3A47}"/>
              </a:ext>
            </a:extLst>
          </p:cNvPr>
          <p:cNvSpPr>
            <a:spLocks noGrp="1"/>
          </p:cNvSpPr>
          <p:nvPr>
            <p:ph type="ftr" sz="quarter" idx="3"/>
          </p:nvPr>
        </p:nvSpPr>
        <p:spPr>
          <a:xfrm>
            <a:off x="2271713" y="9181395"/>
            <a:ext cx="2314575" cy="527403"/>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de-CH"/>
          </a:p>
        </p:txBody>
      </p:sp>
      <p:sp>
        <p:nvSpPr>
          <p:cNvPr id="6" name="Foliennummernplatzhalter 5">
            <a:extLst>
              <a:ext uri="{FF2B5EF4-FFF2-40B4-BE49-F238E27FC236}">
                <a16:creationId xmlns:a16="http://schemas.microsoft.com/office/drawing/2014/main" id="{B078EFE2-AD02-373C-587C-955F153CA1E4}"/>
              </a:ext>
            </a:extLst>
          </p:cNvPr>
          <p:cNvSpPr>
            <a:spLocks noGrp="1"/>
          </p:cNvSpPr>
          <p:nvPr>
            <p:ph type="sldNum" sz="quarter" idx="4"/>
          </p:nvPr>
        </p:nvSpPr>
        <p:spPr>
          <a:xfrm>
            <a:off x="4843463" y="9181395"/>
            <a:ext cx="1543050" cy="527403"/>
          </a:xfrm>
          <a:prstGeom prst="rect">
            <a:avLst/>
          </a:prstGeom>
        </p:spPr>
        <p:txBody>
          <a:bodyPr vert="horz" lIns="91440" tIns="45720" rIns="91440" bIns="45720" rtlCol="0" anchor="ctr"/>
          <a:lstStyle>
            <a:lvl1pPr algn="r">
              <a:defRPr sz="800">
                <a:solidFill>
                  <a:schemeClr val="tx1">
                    <a:tint val="75000"/>
                  </a:schemeClr>
                </a:solidFill>
              </a:defRPr>
            </a:lvl1pPr>
          </a:lstStyle>
          <a:p>
            <a:fld id="{BC11E74C-C1B6-43AF-A35A-DFCDF6302A8F}" type="slidenum">
              <a:rPr lang="de-CH" smtClean="0"/>
              <a:pPr/>
              <a:t>‹#›</a:t>
            </a:fld>
            <a:endParaRPr lang="de-CH"/>
          </a:p>
        </p:txBody>
      </p:sp>
      <p:pic>
        <p:nvPicPr>
          <p:cNvPr id="18" name="Content Placeholder 14">
            <a:extLst>
              <a:ext uri="{FF2B5EF4-FFF2-40B4-BE49-F238E27FC236}">
                <a16:creationId xmlns:a16="http://schemas.microsoft.com/office/drawing/2014/main" id="{B38DFD50-AE29-5EA2-EF99-3264CDFEE0BC}"/>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0758" y="188989"/>
            <a:ext cx="6895650" cy="673153"/>
          </a:xfrm>
          <a:prstGeom prst="rect">
            <a:avLst/>
          </a:prstGeom>
        </p:spPr>
      </p:pic>
    </p:spTree>
    <p:extLst>
      <p:ext uri="{BB962C8B-B14F-4D97-AF65-F5344CB8AC3E}">
        <p14:creationId xmlns:p14="http://schemas.microsoft.com/office/powerpoint/2010/main" val="3811128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ftr="0" dt="0"/>
  <p:txStyles>
    <p:titleStyle>
      <a:lvl1pPr algn="l" defTabSz="1320759" rtl="0" eaLnBrk="1" latinLnBrk="0" hangingPunct="1">
        <a:lnSpc>
          <a:spcPct val="90000"/>
        </a:lnSpc>
        <a:spcBef>
          <a:spcPct val="0"/>
        </a:spcBef>
        <a:buNone/>
        <a:defRPr sz="6355" kern="1200">
          <a:solidFill>
            <a:schemeClr val="tx1"/>
          </a:solidFill>
          <a:latin typeface="+mj-lt"/>
          <a:ea typeface="+mj-ea"/>
          <a:cs typeface="+mj-cs"/>
        </a:defRPr>
      </a:lvl1pPr>
    </p:titleStyle>
    <p:bodyStyle>
      <a:lvl1pPr marL="330190" indent="-330190" algn="l" defTabSz="1320759" rtl="0" eaLnBrk="1" latinLnBrk="0" hangingPunct="1">
        <a:lnSpc>
          <a:spcPct val="90000"/>
        </a:lnSpc>
        <a:spcBef>
          <a:spcPts val="1444"/>
        </a:spcBef>
        <a:buFont typeface="Arial" panose="020B0604020202020204" pitchFamily="34" charset="0"/>
        <a:buChar char="•"/>
        <a:defRPr sz="4044" kern="1200">
          <a:solidFill>
            <a:schemeClr val="tx1"/>
          </a:solidFill>
          <a:latin typeface="+mn-lt"/>
          <a:ea typeface="+mn-ea"/>
          <a:cs typeface="+mn-cs"/>
        </a:defRPr>
      </a:lvl1pPr>
      <a:lvl2pPr marL="990570" indent="-330190" algn="l" defTabSz="1320759" rtl="0" eaLnBrk="1" latinLnBrk="0" hangingPunct="1">
        <a:lnSpc>
          <a:spcPct val="90000"/>
        </a:lnSpc>
        <a:spcBef>
          <a:spcPts val="722"/>
        </a:spcBef>
        <a:buFont typeface="Arial" panose="020B0604020202020204" pitchFamily="34" charset="0"/>
        <a:buChar char="•"/>
        <a:defRPr sz="3467" kern="1200">
          <a:solidFill>
            <a:schemeClr val="tx1"/>
          </a:solidFill>
          <a:latin typeface="+mn-lt"/>
          <a:ea typeface="+mn-ea"/>
          <a:cs typeface="+mn-cs"/>
        </a:defRPr>
      </a:lvl2pPr>
      <a:lvl3pPr marL="1650949" indent="-330190" algn="l" defTabSz="1320759" rtl="0" eaLnBrk="1" latinLnBrk="0" hangingPunct="1">
        <a:lnSpc>
          <a:spcPct val="90000"/>
        </a:lnSpc>
        <a:spcBef>
          <a:spcPts val="722"/>
        </a:spcBef>
        <a:buFont typeface="Arial" panose="020B0604020202020204" pitchFamily="34" charset="0"/>
        <a:buChar char="•"/>
        <a:defRPr sz="2889" kern="1200">
          <a:solidFill>
            <a:schemeClr val="tx1"/>
          </a:solidFill>
          <a:latin typeface="+mn-lt"/>
          <a:ea typeface="+mn-ea"/>
          <a:cs typeface="+mn-cs"/>
        </a:defRPr>
      </a:lvl3pPr>
      <a:lvl4pPr marL="2311329"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4pPr>
      <a:lvl5pPr marL="2971709"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5pPr>
      <a:lvl6pPr marL="363208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6pPr>
      <a:lvl7pPr marL="429246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7pPr>
      <a:lvl8pPr marL="4952848"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8pPr>
      <a:lvl9pPr marL="5613227" indent="-330190" algn="l" defTabSz="1320759" rtl="0" eaLnBrk="1" latinLnBrk="0" hangingPunct="1">
        <a:lnSpc>
          <a:spcPct val="90000"/>
        </a:lnSpc>
        <a:spcBef>
          <a:spcPts val="722"/>
        </a:spcBef>
        <a:buFont typeface="Arial" panose="020B0604020202020204" pitchFamily="34" charset="0"/>
        <a:buChar char="•"/>
        <a:defRPr sz="2600" kern="1200">
          <a:solidFill>
            <a:schemeClr val="tx1"/>
          </a:solidFill>
          <a:latin typeface="+mn-lt"/>
          <a:ea typeface="+mn-ea"/>
          <a:cs typeface="+mn-cs"/>
        </a:defRPr>
      </a:lvl9pPr>
    </p:bodyStyle>
    <p:otherStyle>
      <a:defPPr>
        <a:defRPr lang="de-DE"/>
      </a:defPPr>
      <a:lvl1pPr marL="0" algn="l" defTabSz="1320759" rtl="0" eaLnBrk="1" latinLnBrk="0" hangingPunct="1">
        <a:defRPr sz="2600" kern="1200">
          <a:solidFill>
            <a:schemeClr val="tx1"/>
          </a:solidFill>
          <a:latin typeface="+mn-lt"/>
          <a:ea typeface="+mn-ea"/>
          <a:cs typeface="+mn-cs"/>
        </a:defRPr>
      </a:lvl1pPr>
      <a:lvl2pPr marL="660380" algn="l" defTabSz="1320759" rtl="0" eaLnBrk="1" latinLnBrk="0" hangingPunct="1">
        <a:defRPr sz="2600" kern="1200">
          <a:solidFill>
            <a:schemeClr val="tx1"/>
          </a:solidFill>
          <a:latin typeface="+mn-lt"/>
          <a:ea typeface="+mn-ea"/>
          <a:cs typeface="+mn-cs"/>
        </a:defRPr>
      </a:lvl2pPr>
      <a:lvl3pPr marL="1320759" algn="l" defTabSz="1320759" rtl="0" eaLnBrk="1" latinLnBrk="0" hangingPunct="1">
        <a:defRPr sz="2600" kern="1200">
          <a:solidFill>
            <a:schemeClr val="tx1"/>
          </a:solidFill>
          <a:latin typeface="+mn-lt"/>
          <a:ea typeface="+mn-ea"/>
          <a:cs typeface="+mn-cs"/>
        </a:defRPr>
      </a:lvl3pPr>
      <a:lvl4pPr marL="1981139" algn="l" defTabSz="1320759" rtl="0" eaLnBrk="1" latinLnBrk="0" hangingPunct="1">
        <a:defRPr sz="2600" kern="1200">
          <a:solidFill>
            <a:schemeClr val="tx1"/>
          </a:solidFill>
          <a:latin typeface="+mn-lt"/>
          <a:ea typeface="+mn-ea"/>
          <a:cs typeface="+mn-cs"/>
        </a:defRPr>
      </a:lvl4pPr>
      <a:lvl5pPr marL="2641519" algn="l" defTabSz="1320759" rtl="0" eaLnBrk="1" latinLnBrk="0" hangingPunct="1">
        <a:defRPr sz="2600" kern="1200">
          <a:solidFill>
            <a:schemeClr val="tx1"/>
          </a:solidFill>
          <a:latin typeface="+mn-lt"/>
          <a:ea typeface="+mn-ea"/>
          <a:cs typeface="+mn-cs"/>
        </a:defRPr>
      </a:lvl5pPr>
      <a:lvl6pPr marL="3301898" algn="l" defTabSz="1320759" rtl="0" eaLnBrk="1" latinLnBrk="0" hangingPunct="1">
        <a:defRPr sz="2600" kern="1200">
          <a:solidFill>
            <a:schemeClr val="tx1"/>
          </a:solidFill>
          <a:latin typeface="+mn-lt"/>
          <a:ea typeface="+mn-ea"/>
          <a:cs typeface="+mn-cs"/>
        </a:defRPr>
      </a:lvl6pPr>
      <a:lvl7pPr marL="3962278" algn="l" defTabSz="1320759" rtl="0" eaLnBrk="1" latinLnBrk="0" hangingPunct="1">
        <a:defRPr sz="2600" kern="1200">
          <a:solidFill>
            <a:schemeClr val="tx1"/>
          </a:solidFill>
          <a:latin typeface="+mn-lt"/>
          <a:ea typeface="+mn-ea"/>
          <a:cs typeface="+mn-cs"/>
        </a:defRPr>
      </a:lvl7pPr>
      <a:lvl8pPr marL="4622658" algn="l" defTabSz="1320759" rtl="0" eaLnBrk="1" latinLnBrk="0" hangingPunct="1">
        <a:defRPr sz="2600" kern="1200">
          <a:solidFill>
            <a:schemeClr val="tx1"/>
          </a:solidFill>
          <a:latin typeface="+mn-lt"/>
          <a:ea typeface="+mn-ea"/>
          <a:cs typeface="+mn-cs"/>
        </a:defRPr>
      </a:lvl8pPr>
      <a:lvl9pPr marL="5283037" algn="l" defTabSz="1320759" rtl="0" eaLnBrk="1" latinLnBrk="0" hangingPunct="1">
        <a:defRPr sz="2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22.xml"/><Relationship Id="rId13" Type="http://schemas.openxmlformats.org/officeDocument/2006/relationships/image" Target="../media/image7.svg"/><Relationship Id="rId3" Type="http://schemas.openxmlformats.org/officeDocument/2006/relationships/slide" Target="slide5.xml"/><Relationship Id="rId7" Type="http://schemas.openxmlformats.org/officeDocument/2006/relationships/slide" Target="slide21.xml"/><Relationship Id="rId12" Type="http://schemas.openxmlformats.org/officeDocument/2006/relationships/image" Target="../media/image6.png"/><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20.xml"/><Relationship Id="rId11" Type="http://schemas.openxmlformats.org/officeDocument/2006/relationships/slide" Target="slide2.xml"/><Relationship Id="rId5" Type="http://schemas.openxmlformats.org/officeDocument/2006/relationships/slide" Target="slide19.xml"/><Relationship Id="rId10" Type="http://schemas.openxmlformats.org/officeDocument/2006/relationships/image" Target="../media/image5.svg"/><Relationship Id="rId4" Type="http://schemas.openxmlformats.org/officeDocument/2006/relationships/slide" Target="slide13.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7.svg"/></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6.png"/><Relationship Id="rId7" Type="http://schemas.openxmlformats.org/officeDocument/2006/relationships/image" Target="../media/image9.jpe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hyperlink" Target="https://www.instagram.com/aippiturkiye/" TargetMode="External"/><Relationship Id="rId5" Type="http://schemas.openxmlformats.org/officeDocument/2006/relationships/hyperlink" Target="https://www.linkedin.com/in/aippiturkey/" TargetMode="External"/><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jpe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7.sv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jpe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7.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4.jpeg"/><Relationship Id="rId2" Type="http://schemas.openxmlformats.org/officeDocument/2006/relationships/slide" Target="slide2.xml"/><Relationship Id="rId1" Type="http://schemas.openxmlformats.org/officeDocument/2006/relationships/slideLayout" Target="../slideLayouts/slideLayout3.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7.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7.sv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7.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7.sv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3.xml"/><Relationship Id="rId4" Type="http://schemas.openxmlformats.org/officeDocument/2006/relationships/image" Target="../media/image7.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7.svg"/></Relationships>
</file>

<file path=ppt/slides/_rels/slide20.xml.rels><?xml version="1.0" encoding="UTF-8" standalone="yes"?>
<Relationships xmlns="http://schemas.openxmlformats.org/package/2006/relationships"><Relationship Id="rId3" Type="http://schemas.openxmlformats.org/officeDocument/2006/relationships/hyperlink" Target="https://www.aippi.org/news/as-aippi-turkiye-national-group-we-are-pleased-to-announce-that-we-have-organised-a-wonderful-exciting-seminar/" TargetMode="External"/><Relationship Id="rId2" Type="http://schemas.openxmlformats.org/officeDocument/2006/relationships/hyperlink" Target="https://www.aippi.org/news/new-board-for-aippi-turkiye-announced-for-the-2025-2027-term/" TargetMode="External"/><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slide" Target="slide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7.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AD7EC7-1568-F9E2-6E68-06A010C7C08D}"/>
              </a:ext>
            </a:extLst>
          </p:cNvPr>
          <p:cNvSpPr>
            <a:spLocks noGrp="1"/>
          </p:cNvSpPr>
          <p:nvPr>
            <p:ph type="ctrTitle"/>
          </p:nvPr>
        </p:nvSpPr>
        <p:spPr>
          <a:xfrm>
            <a:off x="2285999" y="7382161"/>
            <a:ext cx="4368801" cy="970206"/>
          </a:xfrm>
        </p:spPr>
        <p:txBody>
          <a:bodyPr lIns="91440" tIns="45720" rIns="91440" bIns="45720" anchor="t">
            <a:noAutofit/>
          </a:bodyPr>
          <a:lstStyle/>
          <a:p>
            <a:r>
              <a:rPr lang="de-CH" dirty="0">
                <a:cs typeface="Poppins"/>
              </a:rPr>
              <a:t>HALİSE ATABAY – Board Member</a:t>
            </a:r>
            <a:br>
              <a:rPr lang="de-CH" dirty="0">
                <a:cs typeface="Poppins"/>
              </a:rPr>
            </a:br>
            <a:r>
              <a:rPr lang="tr-TR" dirty="0">
                <a:cs typeface="Poppins"/>
              </a:rPr>
              <a:t>KEMAL </a:t>
            </a:r>
            <a:r>
              <a:rPr lang="de-CH" dirty="0">
                <a:cs typeface="Poppins"/>
              </a:rPr>
              <a:t>BARAN YILDIRIM – Board Member</a:t>
            </a:r>
            <a:endParaRPr lang="de-CH" dirty="0"/>
          </a:p>
        </p:txBody>
      </p:sp>
      <p:sp>
        <p:nvSpPr>
          <p:cNvPr id="3" name="Untertitel 2">
            <a:extLst>
              <a:ext uri="{FF2B5EF4-FFF2-40B4-BE49-F238E27FC236}">
                <a16:creationId xmlns:a16="http://schemas.microsoft.com/office/drawing/2014/main" id="{F20128CA-B322-CB2E-CA40-0BDA6D913271}"/>
              </a:ext>
            </a:extLst>
          </p:cNvPr>
          <p:cNvSpPr>
            <a:spLocks noGrp="1"/>
          </p:cNvSpPr>
          <p:nvPr>
            <p:ph type="subTitle" idx="1"/>
          </p:nvPr>
        </p:nvSpPr>
        <p:spPr>
          <a:xfrm>
            <a:off x="2389765" y="6553133"/>
            <a:ext cx="3072823" cy="596138"/>
          </a:xfrm>
        </p:spPr>
        <p:txBody>
          <a:bodyPr vert="horz" lIns="91440" tIns="45720" rIns="91440" bIns="45720" rtlCol="0" anchor="t">
            <a:noAutofit/>
          </a:bodyPr>
          <a:lstStyle/>
          <a:p>
            <a:r>
              <a:rPr lang="de-CH" dirty="0">
                <a:cs typeface="Poppins"/>
              </a:rPr>
              <a:t>AIPPI TÜRKİYE</a:t>
            </a:r>
            <a:endParaRPr lang="de-CH" dirty="0"/>
          </a:p>
        </p:txBody>
      </p:sp>
      <p:sp>
        <p:nvSpPr>
          <p:cNvPr id="6" name="Slide Number Placeholder 5">
            <a:extLst>
              <a:ext uri="{FF2B5EF4-FFF2-40B4-BE49-F238E27FC236}">
                <a16:creationId xmlns:a16="http://schemas.microsoft.com/office/drawing/2014/main" id="{AFB395A5-F08D-E6E9-6F27-442EBAED434E}"/>
              </a:ext>
            </a:extLst>
          </p:cNvPr>
          <p:cNvSpPr>
            <a:spLocks noGrp="1"/>
          </p:cNvSpPr>
          <p:nvPr>
            <p:ph type="sldNum" sz="quarter" idx="12"/>
          </p:nvPr>
        </p:nvSpPr>
        <p:spPr/>
        <p:txBody>
          <a:bodyPr/>
          <a:lstStyle/>
          <a:p>
            <a:fld id="{BC11E74C-C1B6-43AF-A35A-DFCDF6302A8F}" type="slidenum">
              <a:rPr lang="de-CH" smtClean="0"/>
              <a:t>1</a:t>
            </a:fld>
            <a:endParaRPr lang="de-CH"/>
          </a:p>
        </p:txBody>
      </p:sp>
    </p:spTree>
    <p:extLst>
      <p:ext uri="{BB962C8B-B14F-4D97-AF65-F5344CB8AC3E}">
        <p14:creationId xmlns:p14="http://schemas.microsoft.com/office/powerpoint/2010/main" val="38849132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1">
            <a:extLst>
              <a:ext uri="{FF2B5EF4-FFF2-40B4-BE49-F238E27FC236}">
                <a16:creationId xmlns:a16="http://schemas.microsoft.com/office/drawing/2014/main" id="{25506B04-9C1E-10C6-14AA-99C3E4182EC2}"/>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Table of Content</a:t>
            </a:r>
          </a:p>
        </p:txBody>
      </p:sp>
      <p:sp>
        <p:nvSpPr>
          <p:cNvPr id="7" name="Oval 6">
            <a:extLst>
              <a:ext uri="{FF2B5EF4-FFF2-40B4-BE49-F238E27FC236}">
                <a16:creationId xmlns:a16="http://schemas.microsoft.com/office/drawing/2014/main" id="{0D4C4C5B-79D5-0D2A-5B6F-677F7480F84C}"/>
              </a:ext>
            </a:extLst>
          </p:cNvPr>
          <p:cNvSpPr/>
          <p:nvPr/>
        </p:nvSpPr>
        <p:spPr>
          <a:xfrm>
            <a:off x="962022" y="1623544"/>
            <a:ext cx="447675" cy="400051"/>
          </a:xfrm>
          <a:prstGeom prst="ellipse">
            <a:avLst/>
          </a:prstGeom>
          <a:solidFill>
            <a:srgbClr val="325D90"/>
          </a:solidFill>
          <a:ln>
            <a:solidFill>
              <a:srgbClr val="325D9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1</a:t>
            </a:r>
            <a:endParaRPr lang="en-CH"/>
          </a:p>
        </p:txBody>
      </p:sp>
      <p:sp>
        <p:nvSpPr>
          <p:cNvPr id="12" name="Oval 11">
            <a:extLst>
              <a:ext uri="{FF2B5EF4-FFF2-40B4-BE49-F238E27FC236}">
                <a16:creationId xmlns:a16="http://schemas.microsoft.com/office/drawing/2014/main" id="{0523DB60-A155-81D4-479B-7F1424A4EB15}"/>
              </a:ext>
            </a:extLst>
          </p:cNvPr>
          <p:cNvSpPr/>
          <p:nvPr/>
        </p:nvSpPr>
        <p:spPr>
          <a:xfrm>
            <a:off x="1447799" y="2596313"/>
            <a:ext cx="447675" cy="400051"/>
          </a:xfrm>
          <a:prstGeom prst="ellipse">
            <a:avLst/>
          </a:prstGeom>
          <a:solidFill>
            <a:srgbClr val="325D90"/>
          </a:solidFill>
          <a:ln>
            <a:solidFill>
              <a:srgbClr val="325D9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2</a:t>
            </a:r>
            <a:endParaRPr lang="en-CH"/>
          </a:p>
        </p:txBody>
      </p:sp>
      <p:sp>
        <p:nvSpPr>
          <p:cNvPr id="13" name="Oval 12">
            <a:extLst>
              <a:ext uri="{FF2B5EF4-FFF2-40B4-BE49-F238E27FC236}">
                <a16:creationId xmlns:a16="http://schemas.microsoft.com/office/drawing/2014/main" id="{D83945C4-C0B4-C83E-713A-7CC1253390EB}"/>
              </a:ext>
            </a:extLst>
          </p:cNvPr>
          <p:cNvSpPr/>
          <p:nvPr/>
        </p:nvSpPr>
        <p:spPr>
          <a:xfrm>
            <a:off x="962024" y="3512006"/>
            <a:ext cx="447675" cy="400051"/>
          </a:xfrm>
          <a:prstGeom prst="ellipse">
            <a:avLst/>
          </a:prstGeom>
          <a:solidFill>
            <a:srgbClr val="325D90"/>
          </a:solidFill>
          <a:ln>
            <a:solidFill>
              <a:srgbClr val="325D9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3</a:t>
            </a:r>
            <a:endParaRPr lang="en-CH"/>
          </a:p>
        </p:txBody>
      </p:sp>
      <p:sp>
        <p:nvSpPr>
          <p:cNvPr id="14" name="Oval 13">
            <a:extLst>
              <a:ext uri="{FF2B5EF4-FFF2-40B4-BE49-F238E27FC236}">
                <a16:creationId xmlns:a16="http://schemas.microsoft.com/office/drawing/2014/main" id="{38C934EC-A584-FE59-D90C-64632A654154}"/>
              </a:ext>
            </a:extLst>
          </p:cNvPr>
          <p:cNvSpPr/>
          <p:nvPr/>
        </p:nvSpPr>
        <p:spPr>
          <a:xfrm>
            <a:off x="1447799" y="4416973"/>
            <a:ext cx="447675" cy="400051"/>
          </a:xfrm>
          <a:prstGeom prst="ellipse">
            <a:avLst/>
          </a:prstGeom>
          <a:solidFill>
            <a:srgbClr val="325D90"/>
          </a:solidFill>
          <a:ln>
            <a:solidFill>
              <a:srgbClr val="325D9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4</a:t>
            </a:r>
            <a:endParaRPr lang="en-CH"/>
          </a:p>
        </p:txBody>
      </p:sp>
      <p:sp>
        <p:nvSpPr>
          <p:cNvPr id="15" name="Oval 14">
            <a:extLst>
              <a:ext uri="{FF2B5EF4-FFF2-40B4-BE49-F238E27FC236}">
                <a16:creationId xmlns:a16="http://schemas.microsoft.com/office/drawing/2014/main" id="{0C4EA491-AC8E-4AFF-23D4-635304FE424D}"/>
              </a:ext>
            </a:extLst>
          </p:cNvPr>
          <p:cNvSpPr/>
          <p:nvPr/>
        </p:nvSpPr>
        <p:spPr>
          <a:xfrm>
            <a:off x="962023" y="5313212"/>
            <a:ext cx="447675" cy="400051"/>
          </a:xfrm>
          <a:prstGeom prst="ellipse">
            <a:avLst/>
          </a:prstGeom>
          <a:solidFill>
            <a:srgbClr val="325D90"/>
          </a:solidFill>
          <a:ln>
            <a:solidFill>
              <a:srgbClr val="325D9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5</a:t>
            </a:r>
            <a:endParaRPr lang="en-CH"/>
          </a:p>
        </p:txBody>
      </p:sp>
      <p:sp>
        <p:nvSpPr>
          <p:cNvPr id="16" name="Titel 1">
            <a:extLst>
              <a:ext uri="{FF2B5EF4-FFF2-40B4-BE49-F238E27FC236}">
                <a16:creationId xmlns:a16="http://schemas.microsoft.com/office/drawing/2014/main" id="{DC3BFB29-04EE-74B0-DF3E-4389AAE30877}"/>
              </a:ext>
            </a:extLst>
          </p:cNvPr>
          <p:cNvSpPr txBox="1">
            <a:spLocks/>
          </p:cNvSpPr>
          <p:nvPr/>
        </p:nvSpPr>
        <p:spPr>
          <a:xfrm>
            <a:off x="1523499" y="1578012"/>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hlinkClick r:id="rId2" action="ppaction://hlinksldjump"/>
              </a:rPr>
              <a:t>NRG Leadership </a:t>
            </a:r>
            <a:endParaRPr lang="en-US" sz="2400" b="1">
              <a:solidFill>
                <a:srgbClr val="1E3653"/>
              </a:solidFill>
            </a:endParaRPr>
          </a:p>
        </p:txBody>
      </p:sp>
      <p:sp>
        <p:nvSpPr>
          <p:cNvPr id="17" name="Titel 1">
            <a:extLst>
              <a:ext uri="{FF2B5EF4-FFF2-40B4-BE49-F238E27FC236}">
                <a16:creationId xmlns:a16="http://schemas.microsoft.com/office/drawing/2014/main" id="{3E9EFDA6-A78C-2637-28D2-602977A284F9}"/>
              </a:ext>
            </a:extLst>
          </p:cNvPr>
          <p:cNvSpPr txBox="1">
            <a:spLocks/>
          </p:cNvSpPr>
          <p:nvPr/>
        </p:nvSpPr>
        <p:spPr>
          <a:xfrm>
            <a:off x="2124702" y="2552904"/>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hlinkClick r:id="rId3" action="ppaction://hlinksldjump"/>
              </a:rPr>
              <a:t>NRG Member Activities</a:t>
            </a:r>
            <a:endParaRPr lang="en-US" sz="2400" b="1">
              <a:solidFill>
                <a:srgbClr val="1E3653"/>
              </a:solidFill>
            </a:endParaRPr>
          </a:p>
        </p:txBody>
      </p:sp>
      <p:sp>
        <p:nvSpPr>
          <p:cNvPr id="18" name="Titel 1">
            <a:extLst>
              <a:ext uri="{FF2B5EF4-FFF2-40B4-BE49-F238E27FC236}">
                <a16:creationId xmlns:a16="http://schemas.microsoft.com/office/drawing/2014/main" id="{2DE7CACC-9521-064A-5A96-478562518895}"/>
              </a:ext>
            </a:extLst>
          </p:cNvPr>
          <p:cNvSpPr txBox="1">
            <a:spLocks/>
          </p:cNvSpPr>
          <p:nvPr/>
        </p:nvSpPr>
        <p:spPr>
          <a:xfrm>
            <a:off x="1523499" y="3451597"/>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hlinkClick r:id="rId4" action="ppaction://hlinksldjump"/>
              </a:rPr>
              <a:t>NRG Members Participation</a:t>
            </a:r>
            <a:endParaRPr lang="en-US" sz="2400" b="1">
              <a:solidFill>
                <a:srgbClr val="1E3653"/>
              </a:solidFill>
            </a:endParaRPr>
          </a:p>
        </p:txBody>
      </p:sp>
      <p:sp>
        <p:nvSpPr>
          <p:cNvPr id="19" name="Titel 1">
            <a:extLst>
              <a:ext uri="{FF2B5EF4-FFF2-40B4-BE49-F238E27FC236}">
                <a16:creationId xmlns:a16="http://schemas.microsoft.com/office/drawing/2014/main" id="{0AD1AEB2-98AA-ACC7-9006-87BA36221A8D}"/>
              </a:ext>
            </a:extLst>
          </p:cNvPr>
          <p:cNvSpPr txBox="1">
            <a:spLocks/>
          </p:cNvSpPr>
          <p:nvPr/>
        </p:nvSpPr>
        <p:spPr>
          <a:xfrm>
            <a:off x="2029452" y="4344961"/>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hlinkClick r:id="rId5" action="ppaction://hlinksldjump"/>
              </a:rPr>
              <a:t>Study Questions</a:t>
            </a:r>
            <a:endParaRPr lang="en-US" sz="2400" b="1">
              <a:solidFill>
                <a:srgbClr val="1E3653"/>
              </a:solidFill>
            </a:endParaRPr>
          </a:p>
        </p:txBody>
      </p:sp>
      <p:sp>
        <p:nvSpPr>
          <p:cNvPr id="20" name="Titel 1">
            <a:extLst>
              <a:ext uri="{FF2B5EF4-FFF2-40B4-BE49-F238E27FC236}">
                <a16:creationId xmlns:a16="http://schemas.microsoft.com/office/drawing/2014/main" id="{4DE9E4C4-92B0-0583-9218-DC0BA3B41BA8}"/>
              </a:ext>
            </a:extLst>
          </p:cNvPr>
          <p:cNvSpPr txBox="1">
            <a:spLocks/>
          </p:cNvSpPr>
          <p:nvPr/>
        </p:nvSpPr>
        <p:spPr>
          <a:xfrm>
            <a:off x="1523499" y="5272749"/>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hlinkClick r:id="rId6" action="ppaction://hlinksldjump"/>
              </a:rPr>
              <a:t>NRG Representation</a:t>
            </a:r>
            <a:endParaRPr lang="en-US" sz="2400" b="1">
              <a:solidFill>
                <a:srgbClr val="1E3653"/>
              </a:solidFill>
            </a:endParaRPr>
          </a:p>
        </p:txBody>
      </p:sp>
      <p:sp>
        <p:nvSpPr>
          <p:cNvPr id="21" name="Oval 20">
            <a:extLst>
              <a:ext uri="{FF2B5EF4-FFF2-40B4-BE49-F238E27FC236}">
                <a16:creationId xmlns:a16="http://schemas.microsoft.com/office/drawing/2014/main" id="{B31DEC96-F59E-6DFD-2C56-F7E991C01108}"/>
              </a:ext>
            </a:extLst>
          </p:cNvPr>
          <p:cNvSpPr/>
          <p:nvPr/>
        </p:nvSpPr>
        <p:spPr>
          <a:xfrm>
            <a:off x="1486525" y="6219075"/>
            <a:ext cx="447675" cy="400051"/>
          </a:xfrm>
          <a:prstGeom prst="ellipse">
            <a:avLst/>
          </a:prstGeom>
          <a:solidFill>
            <a:srgbClr val="325D90"/>
          </a:solidFill>
          <a:ln>
            <a:solidFill>
              <a:srgbClr val="325D9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6</a:t>
            </a:r>
            <a:endParaRPr lang="en-CH"/>
          </a:p>
        </p:txBody>
      </p:sp>
      <p:sp>
        <p:nvSpPr>
          <p:cNvPr id="22" name="Titel 1">
            <a:extLst>
              <a:ext uri="{FF2B5EF4-FFF2-40B4-BE49-F238E27FC236}">
                <a16:creationId xmlns:a16="http://schemas.microsoft.com/office/drawing/2014/main" id="{723D3D6F-8BEA-6076-F124-F54EAECC8947}"/>
              </a:ext>
            </a:extLst>
          </p:cNvPr>
          <p:cNvSpPr txBox="1">
            <a:spLocks/>
          </p:cNvSpPr>
          <p:nvPr/>
        </p:nvSpPr>
        <p:spPr>
          <a:xfrm>
            <a:off x="2163428" y="6147518"/>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hlinkClick r:id="rId7" action="ppaction://hlinksldjump"/>
              </a:rPr>
              <a:t>NRG Challenges</a:t>
            </a:r>
            <a:endParaRPr lang="en-US" sz="2400" b="1">
              <a:solidFill>
                <a:srgbClr val="1E3653"/>
              </a:solidFill>
            </a:endParaRPr>
          </a:p>
        </p:txBody>
      </p:sp>
      <p:sp>
        <p:nvSpPr>
          <p:cNvPr id="23" name="Titel 1">
            <a:extLst>
              <a:ext uri="{FF2B5EF4-FFF2-40B4-BE49-F238E27FC236}">
                <a16:creationId xmlns:a16="http://schemas.microsoft.com/office/drawing/2014/main" id="{256631FD-5C3B-BF3D-B6DE-D7E36FD4A8C9}"/>
              </a:ext>
            </a:extLst>
          </p:cNvPr>
          <p:cNvSpPr txBox="1">
            <a:spLocks/>
          </p:cNvSpPr>
          <p:nvPr/>
        </p:nvSpPr>
        <p:spPr>
          <a:xfrm>
            <a:off x="1523498" y="7020280"/>
            <a:ext cx="5334501"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hlinkClick r:id="rId8" action="ppaction://hlinksldjump"/>
              </a:rPr>
              <a:t>AIPPI Alternative Approaches</a:t>
            </a:r>
            <a:endParaRPr lang="en-US" sz="2400" b="1">
              <a:solidFill>
                <a:srgbClr val="1E3653"/>
              </a:solidFill>
            </a:endParaRPr>
          </a:p>
        </p:txBody>
      </p:sp>
      <p:sp>
        <p:nvSpPr>
          <p:cNvPr id="24" name="Oval 23">
            <a:extLst>
              <a:ext uri="{FF2B5EF4-FFF2-40B4-BE49-F238E27FC236}">
                <a16:creationId xmlns:a16="http://schemas.microsoft.com/office/drawing/2014/main" id="{9862424A-FB76-4EA2-6103-CBC82CEBA253}"/>
              </a:ext>
            </a:extLst>
          </p:cNvPr>
          <p:cNvSpPr/>
          <p:nvPr/>
        </p:nvSpPr>
        <p:spPr>
          <a:xfrm>
            <a:off x="962021" y="7065812"/>
            <a:ext cx="447675" cy="400051"/>
          </a:xfrm>
          <a:prstGeom prst="ellipse">
            <a:avLst/>
          </a:prstGeom>
          <a:solidFill>
            <a:srgbClr val="325D90"/>
          </a:solidFill>
          <a:ln>
            <a:solidFill>
              <a:srgbClr val="325D9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7</a:t>
            </a:r>
            <a:endParaRPr lang="en-CH"/>
          </a:p>
        </p:txBody>
      </p:sp>
      <p:grpSp>
        <p:nvGrpSpPr>
          <p:cNvPr id="6" name="Group 5">
            <a:extLst>
              <a:ext uri="{FF2B5EF4-FFF2-40B4-BE49-F238E27FC236}">
                <a16:creationId xmlns:a16="http://schemas.microsoft.com/office/drawing/2014/main" id="{E4609A3D-CB9A-B973-DFD4-2F4236FBF70E}"/>
              </a:ext>
            </a:extLst>
          </p:cNvPr>
          <p:cNvGrpSpPr/>
          <p:nvPr/>
        </p:nvGrpSpPr>
        <p:grpSpPr>
          <a:xfrm>
            <a:off x="962020" y="8165064"/>
            <a:ext cx="5178640" cy="541342"/>
            <a:chOff x="1222823" y="8476755"/>
            <a:chExt cx="4849599" cy="541342"/>
          </a:xfrm>
        </p:grpSpPr>
        <p:sp>
          <p:nvSpPr>
            <p:cNvPr id="2" name="TextBox 1">
              <a:extLst>
                <a:ext uri="{FF2B5EF4-FFF2-40B4-BE49-F238E27FC236}">
                  <a16:creationId xmlns:a16="http://schemas.microsoft.com/office/drawing/2014/main" id="{A9C831B3-73AC-F342-DF89-F8D6C78191E2}"/>
                </a:ext>
              </a:extLst>
            </p:cNvPr>
            <p:cNvSpPr txBox="1"/>
            <p:nvPr/>
          </p:nvSpPr>
          <p:spPr>
            <a:xfrm>
              <a:off x="1677736" y="8476755"/>
              <a:ext cx="4394686" cy="523220"/>
            </a:xfrm>
            <a:prstGeom prst="rect">
              <a:avLst/>
            </a:prstGeom>
          </p:spPr>
          <p:txBody>
            <a:bodyPr wrap="square" rtlCol="0" anchor="b">
              <a:spAutoFit/>
            </a:bodyPr>
            <a:lstStyle/>
            <a:p>
              <a:pPr algn="ctr"/>
              <a:r>
                <a:rPr lang="en-US" sz="1400">
                  <a:solidFill>
                    <a:srgbClr val="1E3653"/>
                  </a:solidFill>
                </a:rPr>
                <a:t>You can click on the </a:t>
              </a:r>
              <a:r>
                <a:rPr lang="en-US" sz="1400" u="sng">
                  <a:solidFill>
                    <a:srgbClr val="1E3653"/>
                  </a:solidFill>
                </a:rPr>
                <a:t>link</a:t>
              </a:r>
              <a:r>
                <a:rPr lang="en-US" sz="1400">
                  <a:solidFill>
                    <a:srgbClr val="1E3653"/>
                  </a:solidFill>
                </a:rPr>
                <a:t> (“</a:t>
              </a:r>
              <a:r>
                <a:rPr lang="en-US" sz="1400" err="1">
                  <a:solidFill>
                    <a:srgbClr val="1E3653"/>
                  </a:solidFill>
                </a:rPr>
                <a:t>Ctrl+left</a:t>
              </a:r>
              <a:r>
                <a:rPr lang="en-US" sz="1400">
                  <a:solidFill>
                    <a:srgbClr val="1E3653"/>
                  </a:solidFill>
                </a:rPr>
                <a:t> mouse click”) to jump directly to the corresponding topic</a:t>
              </a:r>
              <a:endParaRPr lang="en-CH" sz="1400">
                <a:solidFill>
                  <a:srgbClr val="1E3653"/>
                </a:solidFill>
              </a:endParaRPr>
            </a:p>
          </p:txBody>
        </p:sp>
        <p:pic>
          <p:nvPicPr>
            <p:cNvPr id="5" name="Graphic 4" descr="Compass with solid fill">
              <a:extLst>
                <a:ext uri="{FF2B5EF4-FFF2-40B4-BE49-F238E27FC236}">
                  <a16:creationId xmlns:a16="http://schemas.microsoft.com/office/drawing/2014/main" id="{A7476A60-B3B4-DB42-6F23-ABAF05B1819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222823" y="8490693"/>
              <a:ext cx="527404" cy="527404"/>
            </a:xfrm>
            <a:prstGeom prst="rect">
              <a:avLst/>
            </a:prstGeom>
          </p:spPr>
        </p:pic>
      </p:grpSp>
      <p:pic>
        <p:nvPicPr>
          <p:cNvPr id="9" name="Graphic 8" descr="Arrow: Clockwise curve with solid fill">
            <a:hlinkClick r:id="rId11" action="ppaction://hlinksldjump"/>
            <a:extLst>
              <a:ext uri="{FF2B5EF4-FFF2-40B4-BE49-F238E27FC236}">
                <a16:creationId xmlns:a16="http://schemas.microsoft.com/office/drawing/2014/main" id="{37A29D6F-2EDD-B387-BDC7-2F089682D78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757057" y="9214589"/>
            <a:ext cx="461014" cy="461014"/>
          </a:xfrm>
          <a:prstGeom prst="rect">
            <a:avLst/>
          </a:prstGeom>
        </p:spPr>
      </p:pic>
      <p:sp>
        <p:nvSpPr>
          <p:cNvPr id="10" name="TextBox 9">
            <a:extLst>
              <a:ext uri="{FF2B5EF4-FFF2-40B4-BE49-F238E27FC236}">
                <a16:creationId xmlns:a16="http://schemas.microsoft.com/office/drawing/2014/main" id="{1552E8F6-4990-252B-1309-6BEDD9ACDBED}"/>
              </a:ext>
            </a:extLst>
          </p:cNvPr>
          <p:cNvSpPr txBox="1"/>
          <p:nvPr/>
        </p:nvSpPr>
        <p:spPr>
          <a:xfrm>
            <a:off x="2014538" y="9299786"/>
            <a:ext cx="4050411" cy="261610"/>
          </a:xfrm>
          <a:prstGeom prst="rect">
            <a:avLst/>
          </a:prstGeom>
        </p:spPr>
        <p:txBody>
          <a:bodyPr wrap="square" rtlCol="0" anchor="b">
            <a:spAutoFit/>
          </a:bodyPr>
          <a:lstStyle/>
          <a:p>
            <a:pPr algn="l"/>
            <a:r>
              <a:rPr lang="en-US" sz="1100">
                <a:solidFill>
                  <a:srgbClr val="1E3653"/>
                </a:solidFill>
              </a:rPr>
              <a:t>To jump back (“</a:t>
            </a:r>
            <a:r>
              <a:rPr lang="en-US" sz="1100" err="1">
                <a:solidFill>
                  <a:srgbClr val="1E3653"/>
                </a:solidFill>
              </a:rPr>
              <a:t>Ctrl+left</a:t>
            </a:r>
            <a:r>
              <a:rPr lang="en-US" sz="1100">
                <a:solidFill>
                  <a:srgbClr val="1E3653"/>
                </a:solidFill>
              </a:rPr>
              <a:t> mouse click”) to this page -&gt;</a:t>
            </a:r>
            <a:endParaRPr lang="en-CH" sz="1100">
              <a:solidFill>
                <a:srgbClr val="1E3653"/>
              </a:solidFill>
            </a:endParaRPr>
          </a:p>
        </p:txBody>
      </p:sp>
      <p:sp>
        <p:nvSpPr>
          <p:cNvPr id="11" name="Slide Number Placeholder 10">
            <a:extLst>
              <a:ext uri="{FF2B5EF4-FFF2-40B4-BE49-F238E27FC236}">
                <a16:creationId xmlns:a16="http://schemas.microsoft.com/office/drawing/2014/main" id="{64EE3494-CB82-C613-89B1-5EA6AD873ACF}"/>
              </a:ext>
            </a:extLst>
          </p:cNvPr>
          <p:cNvSpPr>
            <a:spLocks noGrp="1"/>
          </p:cNvSpPr>
          <p:nvPr>
            <p:ph type="sldNum" sz="quarter" idx="12"/>
          </p:nvPr>
        </p:nvSpPr>
        <p:spPr/>
        <p:txBody>
          <a:bodyPr/>
          <a:lstStyle/>
          <a:p>
            <a:fld id="{BC11E74C-C1B6-43AF-A35A-DFCDF6302A8F}" type="slidenum">
              <a:rPr lang="de-CH" smtClean="0"/>
              <a:pPr/>
              <a:t>2</a:t>
            </a:fld>
            <a:endParaRPr lang="de-CH"/>
          </a:p>
        </p:txBody>
      </p:sp>
    </p:spTree>
    <p:extLst>
      <p:ext uri="{BB962C8B-B14F-4D97-AF65-F5344CB8AC3E}">
        <p14:creationId xmlns:p14="http://schemas.microsoft.com/office/powerpoint/2010/main" val="5117360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4E79F-E6B0-B769-6C8E-A0C2F7B92186}"/>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8D54F91-67E8-7FE6-E19D-7956EE7D44D4}"/>
              </a:ext>
            </a:extLst>
          </p:cNvPr>
          <p:cNvSpPr>
            <a:spLocks noGrp="1"/>
          </p:cNvSpPr>
          <p:nvPr>
            <p:ph type="sldNum" sz="quarter" idx="12"/>
          </p:nvPr>
        </p:nvSpPr>
        <p:spPr/>
        <p:txBody>
          <a:bodyPr/>
          <a:lstStyle/>
          <a:p>
            <a:fld id="{BC11E74C-C1B6-43AF-A35A-DFCDF6302A8F}" type="slidenum">
              <a:rPr lang="de-CH" smtClean="0"/>
              <a:t>3</a:t>
            </a:fld>
            <a:endParaRPr lang="de-CH"/>
          </a:p>
        </p:txBody>
      </p:sp>
      <p:sp>
        <p:nvSpPr>
          <p:cNvPr id="8" name="Titel 1">
            <a:extLst>
              <a:ext uri="{FF2B5EF4-FFF2-40B4-BE49-F238E27FC236}">
                <a16:creationId xmlns:a16="http://schemas.microsoft.com/office/drawing/2014/main" id="{29C69682-E83D-B41A-DBBA-DECD7FADDE77}"/>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Leadership </a:t>
            </a:r>
          </a:p>
        </p:txBody>
      </p:sp>
      <p:graphicFrame>
        <p:nvGraphicFramePr>
          <p:cNvPr id="5" name="Table 4">
            <a:extLst>
              <a:ext uri="{FF2B5EF4-FFF2-40B4-BE49-F238E27FC236}">
                <a16:creationId xmlns:a16="http://schemas.microsoft.com/office/drawing/2014/main" id="{64ECC4F6-6E46-01C1-3E1B-12B950EE679C}"/>
              </a:ext>
            </a:extLst>
          </p:cNvPr>
          <p:cNvGraphicFramePr>
            <a:graphicFrameLocks noGrp="1"/>
          </p:cNvGraphicFramePr>
          <p:nvPr>
            <p:extLst>
              <p:ext uri="{D42A27DB-BD31-4B8C-83A1-F6EECF244321}">
                <p14:modId xmlns:p14="http://schemas.microsoft.com/office/powerpoint/2010/main" val="2387131857"/>
              </p:ext>
            </p:extLst>
          </p:nvPr>
        </p:nvGraphicFramePr>
        <p:xfrm>
          <a:off x="285320" y="961773"/>
          <a:ext cx="6101193" cy="4549578"/>
        </p:xfrm>
        <a:graphic>
          <a:graphicData uri="http://schemas.openxmlformats.org/drawingml/2006/table">
            <a:tbl>
              <a:tblPr firstRow="1" bandRow="1">
                <a:tableStyleId>{3B4B98B0-60AC-42C2-AFA5-B58CD77FA1E5}</a:tableStyleId>
              </a:tblPr>
              <a:tblGrid>
                <a:gridCol w="2142566">
                  <a:extLst>
                    <a:ext uri="{9D8B030D-6E8A-4147-A177-3AD203B41FA5}">
                      <a16:colId xmlns:a16="http://schemas.microsoft.com/office/drawing/2014/main" val="607530105"/>
                    </a:ext>
                  </a:extLst>
                </a:gridCol>
                <a:gridCol w="3958627">
                  <a:extLst>
                    <a:ext uri="{9D8B030D-6E8A-4147-A177-3AD203B41FA5}">
                      <a16:colId xmlns:a16="http://schemas.microsoft.com/office/drawing/2014/main" val="2886920087"/>
                    </a:ext>
                  </a:extLst>
                </a:gridCol>
              </a:tblGrid>
              <a:tr h="521582">
                <a:tc gridSpan="2">
                  <a:txBody>
                    <a:bodyPr/>
                    <a:lstStyle/>
                    <a:p>
                      <a:r>
                        <a:rPr lang="en-US" sz="1600">
                          <a:solidFill>
                            <a:srgbClr val="1E3653"/>
                          </a:solidFill>
                        </a:rPr>
                        <a:t>Team (changes)</a:t>
                      </a:r>
                    </a:p>
                  </a:txBody>
                  <a:tcPr anchor="ctr">
                    <a:lnR w="12700" cap="flat" cmpd="sng" algn="ctr">
                      <a:noFill/>
                      <a:prstDash val="solid"/>
                      <a:round/>
                      <a:headEnd type="none" w="med" len="med"/>
                      <a:tailEnd type="none" w="med" len="med"/>
                    </a:lnR>
                  </a:tcPr>
                </a:tc>
                <a:tc hMerge="1">
                  <a:txBody>
                    <a:bodyPr/>
                    <a:lstStyle/>
                    <a:p>
                      <a:endParaRPr lang="en-CH">
                        <a:solidFill>
                          <a:srgbClr val="325D9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625899">
                <a:tc>
                  <a:txBody>
                    <a:bodyPr/>
                    <a:lstStyle/>
                    <a:p>
                      <a:pPr>
                        <a:spcBef>
                          <a:spcPts val="600"/>
                        </a:spcBef>
                        <a:spcAft>
                          <a:spcPts val="600"/>
                        </a:spcAft>
                      </a:pPr>
                      <a:r>
                        <a:rPr lang="en-US" sz="1400" b="1">
                          <a:solidFill>
                            <a:srgbClr val="1E3653"/>
                          </a:solidFill>
                        </a:rPr>
                        <a:t>President</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dirty="0">
                          <a:solidFill>
                            <a:srgbClr val="1E3653"/>
                          </a:solidFill>
                        </a:rPr>
                        <a:t>MELİS ABACIOĞLU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r h="625899">
                <a:tc>
                  <a:txBody>
                    <a:bodyPr/>
                    <a:lstStyle/>
                    <a:p>
                      <a:pPr>
                        <a:spcBef>
                          <a:spcPts val="600"/>
                        </a:spcBef>
                        <a:spcAft>
                          <a:spcPts val="600"/>
                        </a:spcAft>
                      </a:pPr>
                      <a:r>
                        <a:rPr lang="en-US" sz="1400" b="1">
                          <a:solidFill>
                            <a:srgbClr val="1E3653"/>
                          </a:solidFill>
                        </a:rPr>
                        <a:t>Vice-President</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a:solidFill>
                            <a:srgbClr val="1E3653"/>
                          </a:solidFill>
                        </a:rPr>
                        <a:t>BARIŞ ATALAY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50603471"/>
                  </a:ext>
                </a:extLst>
              </a:tr>
              <a:tr h="625899">
                <a:tc>
                  <a:txBody>
                    <a:bodyPr/>
                    <a:lstStyle/>
                    <a:p>
                      <a:pPr>
                        <a:spcBef>
                          <a:spcPts val="600"/>
                        </a:spcBef>
                        <a:spcAft>
                          <a:spcPts val="600"/>
                        </a:spcAft>
                      </a:pPr>
                      <a:r>
                        <a:rPr lang="en-US" sz="1400" b="1">
                          <a:solidFill>
                            <a:srgbClr val="1E3653"/>
                          </a:solidFill>
                        </a:rPr>
                        <a:t>Secretariat General</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a:solidFill>
                            <a:srgbClr val="1E3653"/>
                          </a:solidFill>
                        </a:rPr>
                        <a:t>MİNE AKARSU</a:t>
                      </a:r>
                      <a:endParaRPr lang="en-CH" sz="140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867015800"/>
                  </a:ext>
                </a:extLst>
              </a:tr>
              <a:tr h="625899">
                <a:tc>
                  <a:txBody>
                    <a:bodyPr/>
                    <a:lstStyle/>
                    <a:p>
                      <a:pPr>
                        <a:spcBef>
                          <a:spcPts val="600"/>
                        </a:spcBef>
                        <a:spcAft>
                          <a:spcPts val="600"/>
                        </a:spcAft>
                      </a:pPr>
                      <a:r>
                        <a:rPr lang="en-US" sz="1400" b="1">
                          <a:solidFill>
                            <a:srgbClr val="1E3653"/>
                          </a:solidFill>
                        </a:rPr>
                        <a:t>Treasurer</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dirty="0">
                          <a:solidFill>
                            <a:srgbClr val="1E3653"/>
                          </a:solidFill>
                        </a:rPr>
                        <a:t>MESUD KORKUT ÜZÜM</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289423847"/>
                  </a:ext>
                </a:extLst>
              </a:tr>
              <a:tr h="792880">
                <a:tc>
                  <a:txBody>
                    <a:bodyPr/>
                    <a:lstStyle/>
                    <a:p>
                      <a:pPr>
                        <a:spcBef>
                          <a:spcPts val="600"/>
                        </a:spcBef>
                        <a:spcAft>
                          <a:spcPts val="600"/>
                        </a:spcAft>
                      </a:pPr>
                      <a:r>
                        <a:rPr lang="en-US" sz="1400" b="1">
                          <a:solidFill>
                            <a:srgbClr val="1E3653"/>
                          </a:solidFill>
                        </a:rPr>
                        <a:t>Group Reporter</a:t>
                      </a:r>
                    </a:p>
                    <a:p>
                      <a:pPr>
                        <a:spcBef>
                          <a:spcPts val="600"/>
                        </a:spcBef>
                        <a:spcAft>
                          <a:spcPts val="600"/>
                        </a:spcAft>
                      </a:pPr>
                      <a:r>
                        <a:rPr lang="en-US" sz="1100" b="1">
                          <a:solidFill>
                            <a:srgbClr val="1E3653"/>
                          </a:solidFill>
                        </a:rPr>
                        <a:t>(if not, could you nominate one?)</a:t>
                      </a:r>
                      <a:endParaRPr lang="en-CH" sz="11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a:solidFill>
                            <a:srgbClr val="1E3653"/>
                          </a:solidFill>
                        </a:rPr>
                        <a:t>MERVE TUNCER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741050521"/>
                  </a:ext>
                </a:extLst>
              </a:tr>
              <a:tr h="706570">
                <a:tc>
                  <a:txBody>
                    <a:bodyPr/>
                    <a:lstStyle/>
                    <a:p>
                      <a:pPr>
                        <a:spcBef>
                          <a:spcPts val="600"/>
                        </a:spcBef>
                        <a:spcAft>
                          <a:spcPts val="600"/>
                        </a:spcAft>
                      </a:pPr>
                      <a:r>
                        <a:rPr lang="en-US" sz="1400" b="1">
                          <a:solidFill>
                            <a:srgbClr val="1E3653"/>
                          </a:solidFill>
                        </a:rPr>
                        <a:t>Board Members</a:t>
                      </a: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tr-TR" sz="1400" dirty="0">
                          <a:solidFill>
                            <a:srgbClr val="1E3653"/>
                          </a:solidFill>
                        </a:rPr>
                        <a:t>KEMAL </a:t>
                      </a:r>
                      <a:r>
                        <a:rPr lang="en-US" sz="1400" dirty="0">
                          <a:solidFill>
                            <a:srgbClr val="1E3653"/>
                          </a:solidFill>
                        </a:rPr>
                        <a:t>BARAN YILDIRIM, AYŞE İLDEŞ ERDEM, ELİF TÜRKAN DİNÇER, ZEYNEP SEDA ALHAS, HALİSE ATABAY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3867063013"/>
                  </a:ext>
                </a:extLst>
              </a:tr>
            </a:tbl>
          </a:graphicData>
        </a:graphic>
      </p:graphicFrame>
      <p:graphicFrame>
        <p:nvGraphicFramePr>
          <p:cNvPr id="6" name="Table 5">
            <a:extLst>
              <a:ext uri="{FF2B5EF4-FFF2-40B4-BE49-F238E27FC236}">
                <a16:creationId xmlns:a16="http://schemas.microsoft.com/office/drawing/2014/main" id="{401C0D05-EEFE-7EB2-2A85-57A455052A2E}"/>
              </a:ext>
            </a:extLst>
          </p:cNvPr>
          <p:cNvGraphicFramePr>
            <a:graphicFrameLocks noGrp="1"/>
          </p:cNvGraphicFramePr>
          <p:nvPr>
            <p:extLst>
              <p:ext uri="{D42A27DB-BD31-4B8C-83A1-F6EECF244321}">
                <p14:modId xmlns:p14="http://schemas.microsoft.com/office/powerpoint/2010/main" val="3877499720"/>
              </p:ext>
            </p:extLst>
          </p:nvPr>
        </p:nvGraphicFramePr>
        <p:xfrm>
          <a:off x="269904" y="5284237"/>
          <a:ext cx="6287361" cy="3930352"/>
        </p:xfrm>
        <a:graphic>
          <a:graphicData uri="http://schemas.openxmlformats.org/drawingml/2006/table">
            <a:tbl>
              <a:tblPr firstRow="1" bandRow="1">
                <a:tableStyleId>{3B4B98B0-60AC-42C2-AFA5-B58CD77FA1E5}</a:tableStyleId>
              </a:tblPr>
              <a:tblGrid>
                <a:gridCol w="2600757">
                  <a:extLst>
                    <a:ext uri="{9D8B030D-6E8A-4147-A177-3AD203B41FA5}">
                      <a16:colId xmlns:a16="http://schemas.microsoft.com/office/drawing/2014/main" val="228208954"/>
                    </a:ext>
                  </a:extLst>
                </a:gridCol>
                <a:gridCol w="3686604">
                  <a:extLst>
                    <a:ext uri="{9D8B030D-6E8A-4147-A177-3AD203B41FA5}">
                      <a16:colId xmlns:a16="http://schemas.microsoft.com/office/drawing/2014/main" val="1805587803"/>
                    </a:ext>
                  </a:extLst>
                </a:gridCol>
              </a:tblGrid>
              <a:tr h="310602">
                <a:tc gridSpan="2">
                  <a:txBody>
                    <a:bodyPr/>
                    <a:lstStyle/>
                    <a:p>
                      <a:pPr>
                        <a:spcBef>
                          <a:spcPts val="600"/>
                        </a:spcBef>
                        <a:spcAft>
                          <a:spcPts val="600"/>
                        </a:spcAft>
                      </a:pPr>
                      <a:endParaRPr lang="en-CH" sz="1400" b="1">
                        <a:solidFill>
                          <a:srgbClr val="1E3653"/>
                        </a:solidFill>
                      </a:endParaRPr>
                    </a:p>
                  </a:txBody>
                  <a:tcPr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tcPr>
                </a:tc>
                <a:tc hMerge="1">
                  <a:txBody>
                    <a:bodyPr/>
                    <a:lstStyle/>
                    <a:p>
                      <a:pPr>
                        <a:spcBef>
                          <a:spcPts val="600"/>
                        </a:spcBef>
                        <a:spcAft>
                          <a:spcPts val="600"/>
                        </a:spcAft>
                      </a:pPr>
                      <a:endParaRPr lang="en-CH" sz="140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241563206"/>
                  </a:ext>
                </a:extLst>
              </a:tr>
              <a:tr h="1602214">
                <a:tc>
                  <a:txBody>
                    <a:bodyPr/>
                    <a:lstStyle/>
                    <a:p>
                      <a:pPr>
                        <a:spcBef>
                          <a:spcPts val="600"/>
                        </a:spcBef>
                        <a:spcAft>
                          <a:spcPts val="600"/>
                        </a:spcAft>
                      </a:pPr>
                      <a:r>
                        <a:rPr lang="en-US" sz="1400" b="1">
                          <a:solidFill>
                            <a:srgbClr val="1E3653"/>
                          </a:solidFill>
                        </a:rPr>
                        <a:t>Leadership Meetings</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200" dirty="0">
                          <a:solidFill>
                            <a:srgbClr val="1E3653"/>
                          </a:solidFill>
                        </a:rPr>
                        <a:t>In addition to the Board, President of the Supervisory Board and Disciplinary Board, our Leadership Team consists of moderators of NG Committees, NG Reporter and Study Questions Moderator. Leadership Meeting held on 6 May 2025. Content of the leadership meetings are briefly; presentations and update from the Committees, Sub-Committees and NG Reporter.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3486196123"/>
                  </a:ext>
                </a:extLst>
              </a:tr>
              <a:tr h="969761">
                <a:tc>
                  <a:txBody>
                    <a:bodyPr/>
                    <a:lstStyle/>
                    <a:p>
                      <a:pPr>
                        <a:spcBef>
                          <a:spcPts val="600"/>
                        </a:spcBef>
                        <a:spcAft>
                          <a:spcPts val="600"/>
                        </a:spcAft>
                      </a:pPr>
                      <a:r>
                        <a:rPr lang="en-US" sz="1400" b="1">
                          <a:solidFill>
                            <a:srgbClr val="1E3653"/>
                          </a:solidFill>
                        </a:rPr>
                        <a:t>Other Meetings</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200" dirty="0">
                          <a:solidFill>
                            <a:srgbClr val="1E3653"/>
                          </a:solidFill>
                        </a:rPr>
                        <a:t>An 'Open Forum' event with our members to discuss the recent increase in challenges concerning registry procedures and practices before TÜRKPATENT was held on 2 December 2025.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861011675"/>
                  </a:ext>
                </a:extLst>
              </a:tr>
              <a:tr h="505962">
                <a:tc>
                  <a:txBody>
                    <a:bodyPr/>
                    <a:lstStyle/>
                    <a:p>
                      <a:pPr>
                        <a:spcBef>
                          <a:spcPts val="600"/>
                        </a:spcBef>
                        <a:spcAft>
                          <a:spcPts val="600"/>
                        </a:spcAft>
                      </a:pPr>
                      <a:r>
                        <a:rPr lang="en-US" sz="1400" b="1">
                          <a:solidFill>
                            <a:srgbClr val="1E3653"/>
                          </a:solidFill>
                        </a:rPr>
                        <a:t>Membership Developments (statistics)</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200">
                          <a:solidFill>
                            <a:srgbClr val="1E3653"/>
                          </a:solidFill>
                        </a:rPr>
                        <a:t>244 member as of December 2025. (Decrease around %7,22)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455165403"/>
                  </a:ext>
                </a:extLst>
              </a:tr>
              <a:tr h="358390">
                <a:tc>
                  <a:txBody>
                    <a:bodyPr/>
                    <a:lstStyle/>
                    <a:p>
                      <a:pPr>
                        <a:spcBef>
                          <a:spcPts val="600"/>
                        </a:spcBef>
                        <a:spcAft>
                          <a:spcPts val="600"/>
                        </a:spcAft>
                      </a:pPr>
                      <a:r>
                        <a:rPr lang="en-US" sz="1400" b="1">
                          <a:solidFill>
                            <a:srgbClr val="1E3653"/>
                          </a:solidFill>
                        </a:rPr>
                        <a:t>…</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a:spcBef>
                          <a:spcPts val="600"/>
                        </a:spcBef>
                        <a:spcAft>
                          <a:spcPts val="600"/>
                        </a:spcAft>
                      </a:pPr>
                      <a:endParaRPr lang="en-CH" sz="1400" dirty="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566640413"/>
                  </a:ext>
                </a:extLst>
              </a:tr>
            </a:tbl>
          </a:graphicData>
        </a:graphic>
      </p:graphicFrame>
      <p:pic>
        <p:nvPicPr>
          <p:cNvPr id="2" name="Graphic 1" descr="Arrow: Clockwise curve with solid fill">
            <a:hlinkClick r:id="rId2" action="ppaction://hlinksldjump"/>
            <a:extLst>
              <a:ext uri="{FF2B5EF4-FFF2-40B4-BE49-F238E27FC236}">
                <a16:creationId xmlns:a16="http://schemas.microsoft.com/office/drawing/2014/main" id="{5A702295-29C9-7FC5-7934-186929DC614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32328150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14951-AE0F-ED2D-D790-EB779E30BA5C}"/>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11CAA41-6587-EA60-4C73-89A20CE65744}"/>
              </a:ext>
            </a:extLst>
          </p:cNvPr>
          <p:cNvSpPr>
            <a:spLocks noGrp="1"/>
          </p:cNvSpPr>
          <p:nvPr>
            <p:ph type="sldNum" sz="quarter" idx="12"/>
          </p:nvPr>
        </p:nvSpPr>
        <p:spPr/>
        <p:txBody>
          <a:bodyPr/>
          <a:lstStyle/>
          <a:p>
            <a:fld id="{BC11E74C-C1B6-43AF-A35A-DFCDF6302A8F}" type="slidenum">
              <a:rPr lang="de-CH" smtClean="0"/>
              <a:t>4</a:t>
            </a:fld>
            <a:endParaRPr lang="de-CH"/>
          </a:p>
        </p:txBody>
      </p:sp>
      <p:sp>
        <p:nvSpPr>
          <p:cNvPr id="8" name="Titel 1">
            <a:extLst>
              <a:ext uri="{FF2B5EF4-FFF2-40B4-BE49-F238E27FC236}">
                <a16:creationId xmlns:a16="http://schemas.microsoft.com/office/drawing/2014/main" id="{8B229C2F-9DC9-2168-AE8D-A918D45005F3}"/>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Leadership </a:t>
            </a:r>
          </a:p>
        </p:txBody>
      </p:sp>
      <p:pic>
        <p:nvPicPr>
          <p:cNvPr id="3" name="Graphic 2" descr="Arrow: Clockwise curve with solid fill">
            <a:hlinkClick r:id="rId2" action="ppaction://hlinksldjump"/>
            <a:extLst>
              <a:ext uri="{FF2B5EF4-FFF2-40B4-BE49-F238E27FC236}">
                <a16:creationId xmlns:a16="http://schemas.microsoft.com/office/drawing/2014/main" id="{EE19F343-4F57-2D97-8A69-9FC2450DD7A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pic>
        <p:nvPicPr>
          <p:cNvPr id="6" name="Picture 5">
            <a:extLst>
              <a:ext uri="{FF2B5EF4-FFF2-40B4-BE49-F238E27FC236}">
                <a16:creationId xmlns:a16="http://schemas.microsoft.com/office/drawing/2014/main" id="{F6869E50-6F1E-217B-3C5B-FA029DA2F2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0501" y="1043112"/>
            <a:ext cx="5656997" cy="8002493"/>
          </a:xfrm>
          <a:prstGeom prst="rect">
            <a:avLst/>
          </a:prstGeom>
        </p:spPr>
      </p:pic>
    </p:spTree>
    <p:extLst>
      <p:ext uri="{BB962C8B-B14F-4D97-AF65-F5344CB8AC3E}">
        <p14:creationId xmlns:p14="http://schemas.microsoft.com/office/powerpoint/2010/main" val="3791389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6DFC697-2D57-774B-399C-022AB77C1190}"/>
              </a:ext>
            </a:extLst>
          </p:cNvPr>
          <p:cNvSpPr>
            <a:spLocks noGrp="1"/>
          </p:cNvSpPr>
          <p:nvPr>
            <p:ph type="sldNum" sz="quarter" idx="12"/>
          </p:nvPr>
        </p:nvSpPr>
        <p:spPr/>
        <p:txBody>
          <a:bodyPr/>
          <a:lstStyle/>
          <a:p>
            <a:fld id="{BC11E74C-C1B6-43AF-A35A-DFCDF6302A8F}" type="slidenum">
              <a:rPr lang="de-CH" smtClean="0"/>
              <a:t>5</a:t>
            </a:fld>
            <a:endParaRPr lang="de-CH"/>
          </a:p>
        </p:txBody>
      </p:sp>
      <p:sp>
        <p:nvSpPr>
          <p:cNvPr id="8" name="Titel 1">
            <a:extLst>
              <a:ext uri="{FF2B5EF4-FFF2-40B4-BE49-F238E27FC236}">
                <a16:creationId xmlns:a16="http://schemas.microsoft.com/office/drawing/2014/main" id="{F1D3182F-A862-01EF-91B5-33ECA2EF258A}"/>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 Activities</a:t>
            </a:r>
          </a:p>
        </p:txBody>
      </p:sp>
      <p:graphicFrame>
        <p:nvGraphicFramePr>
          <p:cNvPr id="10" name="Table 9">
            <a:extLst>
              <a:ext uri="{FF2B5EF4-FFF2-40B4-BE49-F238E27FC236}">
                <a16:creationId xmlns:a16="http://schemas.microsoft.com/office/drawing/2014/main" id="{864CB1CF-FF1E-9C30-17C6-C4DAB9791CEA}"/>
              </a:ext>
            </a:extLst>
          </p:cNvPr>
          <p:cNvGraphicFramePr>
            <a:graphicFrameLocks noGrp="1"/>
          </p:cNvGraphicFramePr>
          <p:nvPr>
            <p:extLst>
              <p:ext uri="{D42A27DB-BD31-4B8C-83A1-F6EECF244321}">
                <p14:modId xmlns:p14="http://schemas.microsoft.com/office/powerpoint/2010/main" val="1053486466"/>
              </p:ext>
            </p:extLst>
          </p:nvPr>
        </p:nvGraphicFramePr>
        <p:xfrm>
          <a:off x="291402" y="969684"/>
          <a:ext cx="6281278" cy="8667012"/>
        </p:xfrm>
        <a:graphic>
          <a:graphicData uri="http://schemas.openxmlformats.org/drawingml/2006/table">
            <a:tbl>
              <a:tblPr firstRow="1" bandRow="1">
                <a:tableStyleId>{3B4B98B0-60AC-42C2-AFA5-B58CD77FA1E5}</a:tableStyleId>
              </a:tblPr>
              <a:tblGrid>
                <a:gridCol w="2215578">
                  <a:extLst>
                    <a:ext uri="{9D8B030D-6E8A-4147-A177-3AD203B41FA5}">
                      <a16:colId xmlns:a16="http://schemas.microsoft.com/office/drawing/2014/main" val="607530105"/>
                    </a:ext>
                  </a:extLst>
                </a:gridCol>
                <a:gridCol w="4065700">
                  <a:extLst>
                    <a:ext uri="{9D8B030D-6E8A-4147-A177-3AD203B41FA5}">
                      <a16:colId xmlns:a16="http://schemas.microsoft.com/office/drawing/2014/main" val="2886920087"/>
                    </a:ext>
                  </a:extLst>
                </a:gridCol>
              </a:tblGrid>
              <a:tr h="686208">
                <a:tc gridSpan="2">
                  <a:txBody>
                    <a:bodyPr/>
                    <a:lstStyle/>
                    <a:p>
                      <a:pPr algn="ctr"/>
                      <a:r>
                        <a:rPr lang="en-US" sz="1400" b="0" dirty="0">
                          <a:solidFill>
                            <a:srgbClr val="1E3653"/>
                          </a:solidFill>
                        </a:rPr>
                        <a:t>Proudly share events, pictures, promotions, social media posts, comments, so that others can learn; add numbers and participation figures to understand context</a:t>
                      </a:r>
                    </a:p>
                  </a:txBody>
                  <a:tcPr anchor="ctr">
                    <a:lnR w="12700" cap="flat" cmpd="sng" algn="ctr">
                      <a:noFill/>
                      <a:prstDash val="solid"/>
                      <a:round/>
                      <a:headEnd type="none" w="med" len="med"/>
                      <a:tailEnd type="none" w="med" len="med"/>
                    </a:lnR>
                  </a:tcPr>
                </a:tc>
                <a:tc hMerge="1">
                  <a:txBody>
                    <a:bodyPr/>
                    <a:lstStyle/>
                    <a:p>
                      <a:endParaRPr lang="en-CH">
                        <a:solidFill>
                          <a:srgbClr val="325D9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282556">
                <a:tc>
                  <a:txBody>
                    <a:bodyPr/>
                    <a:lstStyle/>
                    <a:p>
                      <a:pPr>
                        <a:spcBef>
                          <a:spcPts val="600"/>
                        </a:spcBef>
                        <a:spcAft>
                          <a:spcPts val="600"/>
                        </a:spcAft>
                      </a:pPr>
                      <a:r>
                        <a:rPr lang="en-US" sz="1400" b="1" dirty="0">
                          <a:solidFill>
                            <a:srgbClr val="1E3653"/>
                          </a:solidFill>
                        </a:rPr>
                        <a:t>General Assembly</a:t>
                      </a:r>
                      <a:endParaRPr lang="en-CH" sz="1400" b="1" dirty="0">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200" dirty="0">
                          <a:solidFill>
                            <a:srgbClr val="1E3653"/>
                          </a:solidFill>
                        </a:rPr>
                        <a:t>March 26, 2025 (62 participants)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r h="4541082">
                <a:tc>
                  <a:txBody>
                    <a:bodyPr/>
                    <a:lstStyle/>
                    <a:p>
                      <a:pPr>
                        <a:spcBef>
                          <a:spcPts val="600"/>
                        </a:spcBef>
                        <a:spcAft>
                          <a:spcPts val="600"/>
                        </a:spcAft>
                      </a:pPr>
                      <a:r>
                        <a:rPr lang="en-US" sz="1400" b="1" dirty="0">
                          <a:solidFill>
                            <a:srgbClr val="1E3653"/>
                          </a:solidFill>
                        </a:rPr>
                        <a:t>Educational activities</a:t>
                      </a:r>
                      <a:endParaRPr lang="en-CH" sz="1400" b="1" dirty="0">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200" b="0" i="0" u="none" strike="noStrike" noProof="0">
                          <a:solidFill>
                            <a:srgbClr val="1E3653"/>
                          </a:solidFill>
                          <a:latin typeface="Poppins"/>
                          <a:cs typeface="Poppins"/>
                        </a:rPr>
                        <a:t>-AIPPI Türkiye Webinar Series 1 &amp; 2: </a:t>
                      </a:r>
                      <a:r>
                        <a:rPr lang="en-US" sz="1200" b="1" i="0" u="none" strike="noStrike" noProof="0">
                          <a:solidFill>
                            <a:srgbClr val="1E3653"/>
                          </a:solidFill>
                          <a:latin typeface="Poppins"/>
                          <a:cs typeface="Poppins"/>
                        </a:rPr>
                        <a:t>Artificial Intelligence and Copyright Law</a:t>
                      </a:r>
                      <a:r>
                        <a:rPr lang="en-US" sz="1200" b="0" i="0" u="none" strike="noStrike" noProof="0">
                          <a:solidFill>
                            <a:srgbClr val="1E3653"/>
                          </a:solidFill>
                          <a:latin typeface="Poppins"/>
                          <a:cs typeface="Poppins"/>
                        </a:rPr>
                        <a:t> (online, January 29, 2025 &amp; February 12, 2025)</a:t>
                      </a:r>
                      <a:endParaRPr lang="tr-TR" sz="1200" b="0" i="0" u="none" strike="noStrike" noProof="0">
                        <a:latin typeface="Poppins"/>
                        <a:cs typeface="Poppins"/>
                      </a:endParaRPr>
                    </a:p>
                    <a:p>
                      <a:pPr marL="0" marR="0" lvl="0" indent="0" algn="l">
                        <a:lnSpc>
                          <a:spcPct val="100000"/>
                        </a:lnSpc>
                        <a:spcBef>
                          <a:spcPts val="600"/>
                        </a:spcBef>
                        <a:spcAft>
                          <a:spcPts val="600"/>
                        </a:spcAft>
                        <a:buNone/>
                      </a:pPr>
                      <a:r>
                        <a:rPr lang="en-US" sz="1100" b="0" i="0" u="none" strike="noStrike" noProof="0">
                          <a:solidFill>
                            <a:srgbClr val="1E3653"/>
                          </a:solidFill>
                          <a:latin typeface="Poppins"/>
                          <a:cs typeface="Poppins"/>
                        </a:rPr>
                        <a:t>-</a:t>
                      </a:r>
                      <a:r>
                        <a:rPr lang="en-US" sz="1100" b="1" i="0" u="none" strike="noStrike" noProof="0">
                          <a:solidFill>
                            <a:srgbClr val="1E3653"/>
                          </a:solidFill>
                          <a:latin typeface="Poppins"/>
                          <a:cs typeface="Poppins"/>
                        </a:rPr>
                        <a:t>SERTAÇ KÖKSALDI 6TH INTERNATIONAL INTELLECTUAL PROPERTY LAW SEMINAR</a:t>
                      </a:r>
                      <a:r>
                        <a:rPr lang="en-US" sz="1100" b="0" i="0" u="none" strike="noStrike" noProof="0">
                          <a:solidFill>
                            <a:srgbClr val="1E3653"/>
                          </a:solidFill>
                          <a:latin typeface="Poppins"/>
                          <a:cs typeface="Poppins"/>
                        </a:rPr>
                        <a:t> (in-person, April 3-4, 2025)</a:t>
                      </a:r>
                      <a:endParaRPr lang="en-US" sz="1100" b="0" i="0" u="none" strike="noStrike" noProof="0">
                        <a:latin typeface="Poppins"/>
                        <a:cs typeface="Poppins"/>
                      </a:endParaRPr>
                    </a:p>
                    <a:p>
                      <a:pPr marL="0" marR="0" lvl="0" indent="0" algn="l">
                        <a:lnSpc>
                          <a:spcPct val="100000"/>
                        </a:lnSpc>
                        <a:spcBef>
                          <a:spcPts val="600"/>
                        </a:spcBef>
                        <a:spcAft>
                          <a:spcPts val="600"/>
                        </a:spcAft>
                        <a:buNone/>
                      </a:pPr>
                      <a:r>
                        <a:rPr lang="en-US" sz="1100" b="0" i="0" u="none" strike="noStrike" noProof="0">
                          <a:solidFill>
                            <a:srgbClr val="1E3653"/>
                          </a:solidFill>
                          <a:latin typeface="Poppins"/>
                          <a:cs typeface="Poppins"/>
                        </a:rPr>
                        <a:t>-</a:t>
                      </a:r>
                      <a:r>
                        <a:rPr lang="en-US" sz="1100" b="1" i="0" u="none" strike="noStrike" noProof="0">
                          <a:solidFill>
                            <a:srgbClr val="1E3653"/>
                          </a:solidFill>
                          <a:latin typeface="Poppins"/>
                          <a:cs typeface="Poppins"/>
                        </a:rPr>
                        <a:t>“Copyright in Cinematographic Works, Trademark Protection, and Music” </a:t>
                      </a:r>
                      <a:r>
                        <a:rPr lang="en-US" sz="1100" b="0" i="0" u="none" strike="noStrike" noProof="0">
                          <a:solidFill>
                            <a:srgbClr val="1E3653"/>
                          </a:solidFill>
                          <a:latin typeface="Poppins"/>
                          <a:cs typeface="Poppins"/>
                        </a:rPr>
                        <a:t>held within the scope of World Intellectual Property Day (online - April 28, 2025)</a:t>
                      </a:r>
                      <a:endParaRPr lang="en-US" sz="1100" b="0" i="0" u="none" strike="noStrike" noProof="0">
                        <a:latin typeface="Poppins"/>
                        <a:cs typeface="Poppins"/>
                      </a:endParaRPr>
                    </a:p>
                    <a:p>
                      <a:pPr marL="0" marR="0" lvl="0" indent="0" algn="l">
                        <a:lnSpc>
                          <a:spcPct val="100000"/>
                        </a:lnSpc>
                        <a:spcBef>
                          <a:spcPts val="600"/>
                        </a:spcBef>
                        <a:spcAft>
                          <a:spcPts val="600"/>
                        </a:spcAft>
                        <a:buNone/>
                      </a:pPr>
                      <a:r>
                        <a:rPr lang="en-US" sz="1100" b="0" i="0" u="none" strike="noStrike" noProof="0">
                          <a:solidFill>
                            <a:srgbClr val="1E3653"/>
                          </a:solidFill>
                          <a:latin typeface="Poppins"/>
                          <a:cs typeface="Poppins"/>
                        </a:rPr>
                        <a:t>-</a:t>
                      </a:r>
                      <a:r>
                        <a:rPr lang="en-US" sz="1100" b="1" i="0" u="none" strike="noStrike" noProof="0">
                          <a:solidFill>
                            <a:srgbClr val="1E3653"/>
                          </a:solidFill>
                          <a:latin typeface="Poppins"/>
                          <a:cs typeface="Poppins"/>
                        </a:rPr>
                        <a:t>“Post-Grant Opposition in Patents” </a:t>
                      </a:r>
                      <a:r>
                        <a:rPr lang="en-US" sz="1100" b="0" i="0" u="none" strike="noStrike" noProof="0">
                          <a:solidFill>
                            <a:srgbClr val="1E3653"/>
                          </a:solidFill>
                          <a:latin typeface="Poppins"/>
                          <a:cs typeface="Poppins"/>
                        </a:rPr>
                        <a:t>(online - July 1, 2025)</a:t>
                      </a:r>
                      <a:endParaRPr lang="en-US" sz="1100" b="0" i="0" u="none" strike="noStrike" noProof="0">
                        <a:latin typeface="Poppins"/>
                        <a:cs typeface="Poppins"/>
                      </a:endParaRPr>
                    </a:p>
                    <a:p>
                      <a:pPr marL="0" marR="0" lvl="0" indent="0" algn="l">
                        <a:lnSpc>
                          <a:spcPct val="100000"/>
                        </a:lnSpc>
                        <a:spcBef>
                          <a:spcPts val="600"/>
                        </a:spcBef>
                        <a:spcAft>
                          <a:spcPts val="600"/>
                        </a:spcAft>
                        <a:buNone/>
                      </a:pPr>
                      <a:r>
                        <a:rPr lang="en-US" sz="1100" b="0" i="0" u="none" strike="noStrike" noProof="0">
                          <a:solidFill>
                            <a:srgbClr val="1E3653"/>
                          </a:solidFill>
                          <a:latin typeface="Poppins"/>
                          <a:cs typeface="Poppins"/>
                        </a:rPr>
                        <a:t>-</a:t>
                      </a:r>
                      <a:r>
                        <a:rPr lang="en-US" sz="1100" b="1" i="0" u="none" strike="noStrike" noProof="0">
                          <a:solidFill>
                            <a:srgbClr val="1E3653"/>
                          </a:solidFill>
                          <a:latin typeface="Poppins"/>
                          <a:cs typeface="Poppins"/>
                        </a:rPr>
                        <a:t>“Assessment of Offering Different Product Qualities Under the Same Trademark from a Trademark and Unfair Competition Perspective” </a:t>
                      </a:r>
                      <a:r>
                        <a:rPr lang="en-US" sz="1100" b="0" i="0" u="none" strike="noStrike" noProof="0">
                          <a:solidFill>
                            <a:srgbClr val="1E3653"/>
                          </a:solidFill>
                          <a:latin typeface="Poppins"/>
                          <a:cs typeface="Poppins"/>
                        </a:rPr>
                        <a:t>Breakfast Meeting (in-person, September 3, 2025) </a:t>
                      </a:r>
                    </a:p>
                    <a:p>
                      <a:pPr marL="0" marR="0" lvl="0" indent="0" algn="l">
                        <a:lnSpc>
                          <a:spcPct val="100000"/>
                        </a:lnSpc>
                        <a:spcBef>
                          <a:spcPts val="600"/>
                        </a:spcBef>
                        <a:spcAft>
                          <a:spcPts val="600"/>
                        </a:spcAft>
                        <a:buNone/>
                      </a:pPr>
                      <a:r>
                        <a:rPr lang="en-US" sz="1100" b="0" i="0" u="none" strike="noStrike" noProof="0">
                          <a:solidFill>
                            <a:srgbClr val="1E3653"/>
                          </a:solidFill>
                          <a:latin typeface="Poppins"/>
                          <a:cs typeface="Poppins"/>
                        </a:rPr>
                        <a:t>-Panel: </a:t>
                      </a:r>
                      <a:r>
                        <a:rPr lang="en-US" sz="1100" b="1" i="0" u="none" strike="noStrike" noProof="0">
                          <a:solidFill>
                            <a:srgbClr val="1E3653"/>
                          </a:solidFill>
                          <a:latin typeface="Poppins"/>
                          <a:cs typeface="Poppins"/>
                        </a:rPr>
                        <a:t>“Use of Trademarks as ‘Keywords’ and Infringement Through Social Media” </a:t>
                      </a:r>
                      <a:r>
                        <a:rPr lang="en-US" sz="1100" b="0" i="0" u="none" strike="noStrike" noProof="0">
                          <a:solidFill>
                            <a:srgbClr val="1E3653"/>
                          </a:solidFill>
                          <a:latin typeface="Poppins"/>
                          <a:cs typeface="Poppins"/>
                        </a:rPr>
                        <a:t>(in-person, December 25, 2025)</a:t>
                      </a:r>
                      <a:endParaRPr lang="en-US" sz="1100" b="0" i="0" u="none" strike="noStrike" noProof="0">
                        <a:latin typeface="Poppins"/>
                        <a:cs typeface="Poppins"/>
                      </a:endParaRPr>
                    </a:p>
                    <a:p>
                      <a:pPr marL="0" lvl="0" indent="0" algn="l">
                        <a:lnSpc>
                          <a:spcPct val="100000"/>
                        </a:lnSpc>
                        <a:spcBef>
                          <a:spcPts val="600"/>
                        </a:spcBef>
                        <a:spcAft>
                          <a:spcPts val="600"/>
                        </a:spcAft>
                        <a:buNone/>
                      </a:pPr>
                      <a:r>
                        <a:rPr lang="en-US" sz="1100" b="0" i="0" u="none" strike="noStrike" noProof="0">
                          <a:solidFill>
                            <a:srgbClr val="1E3653"/>
                          </a:solidFill>
                          <a:latin typeface="Poppins"/>
                          <a:cs typeface="Poppins"/>
                        </a:rPr>
                        <a:t>-AIPPI Türkiye </a:t>
                      </a:r>
                      <a:r>
                        <a:rPr lang="en-US" sz="1100" b="1" i="0" u="none" strike="noStrike" noProof="0">
                          <a:solidFill>
                            <a:srgbClr val="1E3653"/>
                          </a:solidFill>
                          <a:latin typeface="Poppins"/>
                          <a:cs typeface="Poppins"/>
                        </a:rPr>
                        <a:t>Mock Trial Study: A Practical Perspective on Trademark Infringement and Invalidity Actions </a:t>
                      </a:r>
                      <a:r>
                        <a:rPr lang="en-US" sz="1100" b="0" i="0" u="none" strike="noStrike" noProof="0">
                          <a:solidFill>
                            <a:srgbClr val="1E3653"/>
                          </a:solidFill>
                          <a:latin typeface="Poppins"/>
                          <a:cs typeface="Poppins"/>
                        </a:rPr>
                        <a:t>(in-person, December 25, 2025)</a:t>
                      </a:r>
                      <a:endParaRPr lang="en-US"/>
                    </a:p>
                    <a:p>
                      <a:pPr marL="0" marR="0" lvl="0" indent="0" algn="l">
                        <a:lnSpc>
                          <a:spcPct val="100000"/>
                        </a:lnSpc>
                        <a:spcBef>
                          <a:spcPts val="600"/>
                        </a:spcBef>
                        <a:spcAft>
                          <a:spcPts val="600"/>
                        </a:spcAft>
                        <a:buNone/>
                      </a:pPr>
                      <a:endParaRPr lang="en-US" sz="1100" b="0" i="0" u="none" strike="noStrike" noProof="0" dirty="0">
                        <a:solidFill>
                          <a:srgbClr val="1E3653"/>
                        </a:solidFill>
                        <a:latin typeface="Poppins"/>
                        <a:cs typeface="Poppin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50603471"/>
                  </a:ext>
                </a:extLst>
              </a:tr>
              <a:tr h="766938">
                <a:tc>
                  <a:txBody>
                    <a:bodyPr/>
                    <a:lstStyle/>
                    <a:p>
                      <a:pPr>
                        <a:spcBef>
                          <a:spcPts val="600"/>
                        </a:spcBef>
                        <a:spcAft>
                          <a:spcPts val="600"/>
                        </a:spcAft>
                      </a:pPr>
                      <a:r>
                        <a:rPr lang="en-US" sz="1400" b="1" dirty="0">
                          <a:solidFill>
                            <a:srgbClr val="1E3653"/>
                          </a:solidFill>
                        </a:rPr>
                        <a:t>Special activities for young members</a:t>
                      </a:r>
                      <a:endParaRPr lang="en-CH" sz="1400" b="1" dirty="0">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100" b="1" dirty="0">
                          <a:solidFill>
                            <a:srgbClr val="1E3653"/>
                          </a:solidFill>
                        </a:rPr>
                        <a:t>“Conflict, Anger, and Stress Management in Professional Life for Intellectual Property Professionals”</a:t>
                      </a:r>
                      <a:r>
                        <a:rPr lang="en-US" sz="1100" dirty="0">
                          <a:solidFill>
                            <a:srgbClr val="1E3653"/>
                          </a:solidFill>
                        </a:rPr>
                        <a:t>- </a:t>
                      </a:r>
                      <a:r>
                        <a:rPr lang="en-US" sz="1100" b="0" i="0" u="none" strike="noStrike" baseline="0" noProof="0" dirty="0">
                          <a:solidFill>
                            <a:srgbClr val="1E3653"/>
                          </a:solidFill>
                          <a:latin typeface="Poppins"/>
                          <a:cs typeface="Poppins"/>
                        </a:rPr>
                        <a:t>Online webinar exclusively for Young Members held on February 24, 2025.</a:t>
                      </a:r>
                      <a:endParaRPr lang="en-US" sz="11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867015800"/>
                  </a:ext>
                </a:extLst>
              </a:tr>
              <a:tr h="2139354">
                <a:tc>
                  <a:txBody>
                    <a:bodyPr/>
                    <a:lstStyle/>
                    <a:p>
                      <a:pPr>
                        <a:spcBef>
                          <a:spcPts val="600"/>
                        </a:spcBef>
                        <a:spcAft>
                          <a:spcPts val="600"/>
                        </a:spcAft>
                      </a:pPr>
                      <a:r>
                        <a:rPr lang="en-US" sz="1400" b="1" dirty="0">
                          <a:solidFill>
                            <a:srgbClr val="1E3653"/>
                          </a:solidFill>
                        </a:rPr>
                        <a:t>Social Events</a:t>
                      </a:r>
                      <a:endParaRPr lang="en-CH" sz="1400" b="1" dirty="0">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100" b="0" i="0" u="none" strike="noStrike" baseline="0" noProof="0">
                          <a:solidFill>
                            <a:srgbClr val="1E3653"/>
                          </a:solidFill>
                          <a:latin typeface="Poppins"/>
                          <a:cs typeface="Poppins"/>
                        </a:rPr>
                        <a:t>-Official visit of the AIPPI Türkiye Group to </a:t>
                      </a:r>
                      <a:r>
                        <a:rPr lang="en-US" sz="1100" b="1" i="0" u="none" strike="noStrike" baseline="0" noProof="0" dirty="0" err="1">
                          <a:solidFill>
                            <a:srgbClr val="1E3653"/>
                          </a:solidFill>
                          <a:latin typeface="Poppins"/>
                          <a:cs typeface="Poppins"/>
                        </a:rPr>
                        <a:t>Anıtkabir</a:t>
                      </a:r>
                      <a:r>
                        <a:rPr lang="en-US" sz="1100" b="1" i="0" u="none" strike="noStrike" baseline="0" noProof="0" dirty="0">
                          <a:solidFill>
                            <a:srgbClr val="1E3653"/>
                          </a:solidFill>
                          <a:latin typeface="Poppins"/>
                          <a:cs typeface="Poppins"/>
                        </a:rPr>
                        <a:t> </a:t>
                      </a:r>
                      <a:r>
                        <a:rPr lang="en-US" sz="1100" b="0" i="0" u="none" strike="noStrike" baseline="0" noProof="0">
                          <a:solidFill>
                            <a:srgbClr val="1E3653"/>
                          </a:solidFill>
                          <a:latin typeface="Poppins"/>
                          <a:cs typeface="Poppins"/>
                        </a:rPr>
                        <a:t>(Ankara, Türkiye – November 12, 2025).</a:t>
                      </a:r>
                      <a:endParaRPr lang="en-US" sz="1200">
                        <a:solidFill>
                          <a:srgbClr val="1E3653"/>
                        </a:solidFill>
                      </a:endParaRPr>
                    </a:p>
                    <a:p>
                      <a:pPr marL="0" marR="0" lvl="0" indent="0" algn="l">
                        <a:lnSpc>
                          <a:spcPct val="100000"/>
                        </a:lnSpc>
                        <a:spcBef>
                          <a:spcPts val="600"/>
                        </a:spcBef>
                        <a:spcAft>
                          <a:spcPts val="600"/>
                        </a:spcAft>
                        <a:buClrTx/>
                        <a:buSzTx/>
                        <a:buFontTx/>
                        <a:buNone/>
                      </a:pPr>
                      <a:r>
                        <a:rPr lang="en-US" sz="1100" dirty="0">
                          <a:solidFill>
                            <a:srgbClr val="1E3653"/>
                          </a:solidFill>
                        </a:rPr>
                        <a:t>-</a:t>
                      </a:r>
                      <a:r>
                        <a:rPr lang="en-US" sz="1100" b="1" dirty="0">
                          <a:solidFill>
                            <a:srgbClr val="1E3653"/>
                          </a:solidFill>
                        </a:rPr>
                        <a:t>New. Year Party </a:t>
                      </a:r>
                      <a:r>
                        <a:rPr lang="en-US" sz="1100" dirty="0">
                          <a:solidFill>
                            <a:srgbClr val="1E3653"/>
                          </a:solidFill>
                        </a:rPr>
                        <a:t>2025 (in-person, December 26, 2025)</a:t>
                      </a:r>
                      <a:endParaRPr lang="en-US" sz="11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289423847"/>
                  </a:ext>
                </a:extLst>
              </a:tr>
            </a:tbl>
          </a:graphicData>
        </a:graphic>
      </p:graphicFrame>
    </p:spTree>
    <p:extLst>
      <p:ext uri="{BB962C8B-B14F-4D97-AF65-F5344CB8AC3E}">
        <p14:creationId xmlns:p14="http://schemas.microsoft.com/office/powerpoint/2010/main" val="27611416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6A120-6F5B-9E07-DD45-A5506F08A421}"/>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DFF7318-F542-DD8C-C18A-594835B0BB1D}"/>
              </a:ext>
            </a:extLst>
          </p:cNvPr>
          <p:cNvSpPr>
            <a:spLocks noGrp="1"/>
          </p:cNvSpPr>
          <p:nvPr>
            <p:ph type="sldNum" sz="quarter" idx="12"/>
          </p:nvPr>
        </p:nvSpPr>
        <p:spPr/>
        <p:txBody>
          <a:bodyPr/>
          <a:lstStyle/>
          <a:p>
            <a:fld id="{BC11E74C-C1B6-43AF-A35A-DFCDF6302A8F}" type="slidenum">
              <a:rPr lang="de-CH" smtClean="0"/>
              <a:t>6</a:t>
            </a:fld>
            <a:endParaRPr lang="de-CH"/>
          </a:p>
        </p:txBody>
      </p:sp>
      <p:sp>
        <p:nvSpPr>
          <p:cNvPr id="8" name="Titel 1">
            <a:extLst>
              <a:ext uri="{FF2B5EF4-FFF2-40B4-BE49-F238E27FC236}">
                <a16:creationId xmlns:a16="http://schemas.microsoft.com/office/drawing/2014/main" id="{EF1B8CBF-92DD-1BA5-2DD5-CFB1A6E6D298}"/>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 Activities</a:t>
            </a:r>
          </a:p>
        </p:txBody>
      </p:sp>
      <p:graphicFrame>
        <p:nvGraphicFramePr>
          <p:cNvPr id="10" name="Table 9">
            <a:extLst>
              <a:ext uri="{FF2B5EF4-FFF2-40B4-BE49-F238E27FC236}">
                <a16:creationId xmlns:a16="http://schemas.microsoft.com/office/drawing/2014/main" id="{A0DA994E-8888-62D3-56E9-70F317898C2E}"/>
              </a:ext>
            </a:extLst>
          </p:cNvPr>
          <p:cNvGraphicFramePr>
            <a:graphicFrameLocks noGrp="1"/>
          </p:cNvGraphicFramePr>
          <p:nvPr>
            <p:extLst>
              <p:ext uri="{D42A27DB-BD31-4B8C-83A1-F6EECF244321}">
                <p14:modId xmlns:p14="http://schemas.microsoft.com/office/powerpoint/2010/main" val="3291325536"/>
              </p:ext>
            </p:extLst>
          </p:nvPr>
        </p:nvGraphicFramePr>
        <p:xfrm>
          <a:off x="291402" y="773868"/>
          <a:ext cx="6281278" cy="8297645"/>
        </p:xfrm>
        <a:graphic>
          <a:graphicData uri="http://schemas.openxmlformats.org/drawingml/2006/table">
            <a:tbl>
              <a:tblPr firstRow="1" bandRow="1">
                <a:tableStyleId>{3B4B98B0-60AC-42C2-AFA5-B58CD77FA1E5}</a:tableStyleId>
              </a:tblPr>
              <a:tblGrid>
                <a:gridCol w="2215578">
                  <a:extLst>
                    <a:ext uri="{9D8B030D-6E8A-4147-A177-3AD203B41FA5}">
                      <a16:colId xmlns:a16="http://schemas.microsoft.com/office/drawing/2014/main" val="607530105"/>
                    </a:ext>
                  </a:extLst>
                </a:gridCol>
                <a:gridCol w="4065700">
                  <a:extLst>
                    <a:ext uri="{9D8B030D-6E8A-4147-A177-3AD203B41FA5}">
                      <a16:colId xmlns:a16="http://schemas.microsoft.com/office/drawing/2014/main" val="2886920087"/>
                    </a:ext>
                  </a:extLst>
                </a:gridCol>
              </a:tblGrid>
              <a:tr h="940970">
                <a:tc gridSpan="2">
                  <a:txBody>
                    <a:bodyPr/>
                    <a:lstStyle/>
                    <a:p>
                      <a:pPr algn="ctr"/>
                      <a:r>
                        <a:rPr lang="en-US" sz="1600" b="0" dirty="0">
                          <a:solidFill>
                            <a:srgbClr val="1E3653"/>
                          </a:solidFill>
                        </a:rPr>
                        <a:t>Proudly share events, pictures, promotions, social media posts, comments, so that others can learn; add numbers and participation figures to understand context</a:t>
                      </a:r>
                    </a:p>
                  </a:txBody>
                  <a:tcPr anchor="ctr">
                    <a:lnR w="12700" cap="flat" cmpd="sng" algn="ctr">
                      <a:noFill/>
                      <a:prstDash val="solid"/>
                      <a:round/>
                      <a:headEnd type="none" w="med" len="med"/>
                      <a:tailEnd type="none" w="med" len="med"/>
                    </a:lnR>
                  </a:tcPr>
                </a:tc>
                <a:tc hMerge="1">
                  <a:txBody>
                    <a:bodyPr/>
                    <a:lstStyle/>
                    <a:p>
                      <a:endParaRPr lang="en-CH">
                        <a:solidFill>
                          <a:srgbClr val="325D9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7356675">
                <a:tc>
                  <a:txBody>
                    <a:bodyPr/>
                    <a:lstStyle/>
                    <a:p>
                      <a:pPr>
                        <a:spcBef>
                          <a:spcPts val="600"/>
                        </a:spcBef>
                        <a:spcAft>
                          <a:spcPts val="0"/>
                        </a:spcAft>
                      </a:pPr>
                      <a:r>
                        <a:rPr lang="en-US" sz="1400" b="1" dirty="0">
                          <a:solidFill>
                            <a:srgbClr val="1E3653"/>
                          </a:solidFill>
                        </a:rPr>
                        <a:t>Promotion of AIPPI</a:t>
                      </a:r>
                    </a:p>
                    <a:p>
                      <a:pPr>
                        <a:spcBef>
                          <a:spcPts val="600"/>
                        </a:spcBef>
                        <a:spcAft>
                          <a:spcPts val="600"/>
                        </a:spcAft>
                      </a:pPr>
                      <a:r>
                        <a:rPr lang="en-US" sz="1000" b="0" dirty="0">
                          <a:solidFill>
                            <a:srgbClr val="1E3653"/>
                          </a:solidFill>
                        </a:rPr>
                        <a:t>(e.g. meetings with governmental </a:t>
                      </a:r>
                      <a:r>
                        <a:rPr lang="en-US" sz="1000" b="0" dirty="0" err="1">
                          <a:solidFill>
                            <a:srgbClr val="1E3653"/>
                          </a:solidFill>
                        </a:rPr>
                        <a:t>organisations</a:t>
                      </a:r>
                      <a:r>
                        <a:rPr lang="en-US" sz="1000" b="0" dirty="0">
                          <a:solidFill>
                            <a:srgbClr val="1E3653"/>
                          </a:solidFill>
                        </a:rPr>
                        <a:t>, talking about AIPPI at Universities)</a:t>
                      </a:r>
                      <a:endParaRPr lang="en-CH" sz="1000" b="0" dirty="0">
                        <a:solidFill>
                          <a:srgbClr val="1E3653"/>
                        </a:solidFill>
                      </a:endParaRPr>
                    </a:p>
                  </a:txBody>
                  <a:tcPr anchor="ctr">
                    <a:lnR w="12700" cap="flat" cmpd="sng" algn="ctr">
                      <a:noFill/>
                      <a:prstDash val="solid"/>
                      <a:round/>
                      <a:headEnd type="none" w="med" len="med"/>
                      <a:tailEnd type="none" w="med" len="med"/>
                    </a:lnR>
                  </a:tcPr>
                </a:tc>
                <a:tc>
                  <a:txBody>
                    <a:bodyPr/>
                    <a:lstStyle/>
                    <a:p>
                      <a:pPr marL="0" lvl="0" indent="0" algn="l">
                        <a:lnSpc>
                          <a:spcPct val="100000"/>
                        </a:lnSpc>
                        <a:spcBef>
                          <a:spcPts val="600"/>
                        </a:spcBef>
                        <a:spcAft>
                          <a:spcPts val="600"/>
                        </a:spcAft>
                        <a:buNone/>
                      </a:pPr>
                      <a:r>
                        <a:rPr lang="en-US" sz="1100" b="0" i="0" u="none" strike="noStrike" baseline="0" noProof="0" dirty="0">
                          <a:solidFill>
                            <a:srgbClr val="1E3653"/>
                          </a:solidFill>
                          <a:latin typeface="Poppins"/>
                          <a:cs typeface="Poppins"/>
                        </a:rPr>
                        <a:t>-As the </a:t>
                      </a:r>
                      <a:r>
                        <a:rPr lang="en-US" sz="1100" b="1" i="0" u="none" strike="noStrike" baseline="0" noProof="0" dirty="0">
                          <a:solidFill>
                            <a:srgbClr val="1E3653"/>
                          </a:solidFill>
                          <a:latin typeface="Poppins"/>
                          <a:cs typeface="Poppins"/>
                        </a:rPr>
                        <a:t>Board of AIPPI Türkiye</a:t>
                      </a:r>
                      <a:r>
                        <a:rPr lang="en-US" sz="1100" b="0" i="0" u="none" strike="noStrike" baseline="0" noProof="0" dirty="0">
                          <a:solidFill>
                            <a:srgbClr val="1E3653"/>
                          </a:solidFill>
                          <a:latin typeface="Poppins"/>
                          <a:cs typeface="Poppins"/>
                        </a:rPr>
                        <a:t>, we paid a visit to the </a:t>
                      </a:r>
                      <a:r>
                        <a:rPr lang="en-US" sz="1100" b="1" i="0" u="none" strike="noStrike" baseline="0" noProof="0" dirty="0">
                          <a:solidFill>
                            <a:srgbClr val="1E3653"/>
                          </a:solidFill>
                          <a:latin typeface="Poppins"/>
                          <a:cs typeface="Poppins"/>
                        </a:rPr>
                        <a:t>Turkish Patent and Trademark Office </a:t>
                      </a:r>
                      <a:r>
                        <a:rPr lang="en-US" sz="1100" b="0" i="0" u="none" strike="noStrike" baseline="0" noProof="0" dirty="0">
                          <a:solidFill>
                            <a:srgbClr val="1E3653"/>
                          </a:solidFill>
                          <a:latin typeface="Poppins"/>
                          <a:cs typeface="Poppins"/>
                        </a:rPr>
                        <a:t>on June 11, 2025.</a:t>
                      </a:r>
                      <a:endParaRPr lang="tr-TR" sz="1100"/>
                    </a:p>
                    <a:p>
                      <a:pPr marL="0" lvl="0" indent="0" algn="l">
                        <a:lnSpc>
                          <a:spcPct val="100000"/>
                        </a:lnSpc>
                        <a:spcBef>
                          <a:spcPts val="600"/>
                        </a:spcBef>
                        <a:spcAft>
                          <a:spcPts val="600"/>
                        </a:spcAft>
                        <a:buNone/>
                      </a:pPr>
                      <a:r>
                        <a:rPr lang="en-US" sz="1100" b="0" i="0" u="none" strike="noStrike" baseline="0" noProof="0" dirty="0">
                          <a:solidFill>
                            <a:srgbClr val="1E3653"/>
                          </a:solidFill>
                          <a:latin typeface="Poppins"/>
                          <a:cs typeface="Poppins"/>
                        </a:rPr>
                        <a:t>All members of our Board of Directors attended the meeting, together with our President, Vice President, Treasurer, and Secretary General. Representing TÜRKPATENT were the Vice President of the Office, the Head of the Re-Examination and Evaluation Department, the Chief Legal Counsel (1st Legal Counsel), the Head of the Information Technologies Department, and the Office of the President.</a:t>
                      </a:r>
                    </a:p>
                    <a:p>
                      <a:pPr marL="0" lvl="0" indent="0" algn="l">
                        <a:lnSpc>
                          <a:spcPct val="100000"/>
                        </a:lnSpc>
                        <a:spcBef>
                          <a:spcPts val="600"/>
                        </a:spcBef>
                        <a:spcAft>
                          <a:spcPts val="600"/>
                        </a:spcAft>
                        <a:buNone/>
                      </a:pPr>
                      <a:r>
                        <a:rPr lang="en-US" sz="1100" b="0" i="0" u="none" strike="noStrike" baseline="0" noProof="0" dirty="0">
                          <a:solidFill>
                            <a:srgbClr val="1E3653"/>
                          </a:solidFill>
                          <a:latin typeface="Poppins"/>
                          <a:cs typeface="Poppins"/>
                        </a:rPr>
                        <a:t>-At the </a:t>
                      </a:r>
                      <a:r>
                        <a:rPr lang="en-US" sz="1100" b="1" i="0" u="none" strike="noStrike" baseline="0" noProof="0" dirty="0">
                          <a:solidFill>
                            <a:srgbClr val="1E3653"/>
                          </a:solidFill>
                          <a:latin typeface="Poppins"/>
                          <a:cs typeface="Poppins"/>
                        </a:rPr>
                        <a:t>YASED International Investors Association meeting </a:t>
                      </a:r>
                      <a:r>
                        <a:rPr lang="en-US" sz="1100" b="0" i="0" u="none" strike="noStrike" baseline="0" noProof="0" dirty="0">
                          <a:solidFill>
                            <a:srgbClr val="1E3653"/>
                          </a:solidFill>
                          <a:latin typeface="Poppins"/>
                          <a:cs typeface="Poppins"/>
                        </a:rPr>
                        <a:t>held on August 7, 2025, our President, Attorney Melis </a:t>
                      </a:r>
                      <a:r>
                        <a:rPr lang="en-US" sz="1100" b="0" i="0" u="none" strike="noStrike" baseline="0" noProof="0" dirty="0" err="1">
                          <a:solidFill>
                            <a:srgbClr val="1E3653"/>
                          </a:solidFill>
                          <a:latin typeface="Poppins"/>
                          <a:cs typeface="Poppins"/>
                        </a:rPr>
                        <a:t>Abacıoğlu</a:t>
                      </a:r>
                      <a:r>
                        <a:rPr lang="en-US" sz="1100" b="0" i="0" u="none" strike="noStrike" baseline="0" noProof="0" dirty="0">
                          <a:solidFill>
                            <a:srgbClr val="1E3653"/>
                          </a:solidFill>
                          <a:latin typeface="Poppins"/>
                          <a:cs typeface="Poppins"/>
                        </a:rPr>
                        <a:t>, presented AIPPI’s activities at both the global and local levels, highlighted the strategic importance of intellectual property rights in the investment environment, and addressed practical challenges encountered in Türkiye.</a:t>
                      </a:r>
                    </a:p>
                    <a:p>
                      <a:pPr marL="0" lvl="0" indent="0" algn="l">
                        <a:lnSpc>
                          <a:spcPct val="100000"/>
                        </a:lnSpc>
                        <a:spcBef>
                          <a:spcPts val="600"/>
                        </a:spcBef>
                        <a:spcAft>
                          <a:spcPts val="600"/>
                        </a:spcAft>
                        <a:buNone/>
                      </a:pPr>
                      <a:r>
                        <a:rPr lang="en-US" sz="1100" b="0" i="0" u="none" strike="noStrike" baseline="0" noProof="0" dirty="0">
                          <a:solidFill>
                            <a:srgbClr val="1E3653"/>
                          </a:solidFill>
                          <a:latin typeface="Poppins"/>
                          <a:cs typeface="Poppins"/>
                        </a:rPr>
                        <a:t>Our Board Member </a:t>
                      </a:r>
                      <a:r>
                        <a:rPr lang="en-US" sz="1100" b="0" i="0" u="none" strike="noStrike" baseline="0" noProof="0" dirty="0" err="1">
                          <a:solidFill>
                            <a:srgbClr val="1E3653"/>
                          </a:solidFill>
                          <a:latin typeface="Poppins"/>
                          <a:cs typeface="Poppins"/>
                        </a:rPr>
                        <a:t>Halise</a:t>
                      </a:r>
                      <a:r>
                        <a:rPr lang="en-US" sz="1100" b="0" i="0" u="none" strike="noStrike" baseline="0" noProof="0" dirty="0">
                          <a:solidFill>
                            <a:srgbClr val="1E3653"/>
                          </a:solidFill>
                          <a:latin typeface="Poppins"/>
                          <a:cs typeface="Poppins"/>
                        </a:rPr>
                        <a:t> Atabay discussed the relationship between intellectual property rights and the Sustainable Development Goals, emphasizing the importance of making patents accessible for public benefit on the basis of social utility.</a:t>
                      </a:r>
                      <a:endParaRPr lang="en-US" sz="1100"/>
                    </a:p>
                    <a:p>
                      <a:pPr marL="0" lvl="0" indent="0" algn="l">
                        <a:lnSpc>
                          <a:spcPct val="100000"/>
                        </a:lnSpc>
                        <a:spcBef>
                          <a:spcPts val="600"/>
                        </a:spcBef>
                        <a:spcAft>
                          <a:spcPts val="600"/>
                        </a:spcAft>
                        <a:buNone/>
                      </a:pPr>
                      <a:r>
                        <a:rPr lang="en-US" sz="1100" b="0" i="0" u="none" strike="noStrike" baseline="0" noProof="0" dirty="0">
                          <a:solidFill>
                            <a:srgbClr val="1E3653"/>
                          </a:solidFill>
                          <a:latin typeface="Poppins"/>
                          <a:cs typeface="Poppins"/>
                        </a:rPr>
                        <a:t>In the continuation of the meeting, our Vice President Barış Atalay and our Board Member Elif Türkan Dinçer delivered presentations on the patentability of AI-based inventions and the current debates surrounding the copyright protection of works generated by artificial intelligence.</a:t>
                      </a:r>
                    </a:p>
                    <a:p>
                      <a:pPr marL="0" lvl="0" indent="0" algn="l">
                        <a:lnSpc>
                          <a:spcPct val="100000"/>
                        </a:lnSpc>
                        <a:spcBef>
                          <a:spcPts val="600"/>
                        </a:spcBef>
                        <a:spcAft>
                          <a:spcPts val="600"/>
                        </a:spcAft>
                        <a:buNone/>
                      </a:pPr>
                      <a:r>
                        <a:rPr lang="en-US" sz="1100" b="0" i="0" u="none" strike="noStrike" baseline="0" noProof="0">
                          <a:solidFill>
                            <a:srgbClr val="1E3653"/>
                          </a:solidFill>
                          <a:latin typeface="Poppins"/>
                          <a:cs typeface="Poppins"/>
                        </a:rPr>
                        <a:t>-</a:t>
                      </a:r>
                      <a:r>
                        <a:rPr lang="en-US" sz="1050" b="1" i="0" u="none" strike="noStrike" baseline="0" noProof="0">
                          <a:solidFill>
                            <a:srgbClr val="1E3653"/>
                          </a:solidFill>
                          <a:latin typeface="Poppins"/>
                          <a:cs typeface="Poppins"/>
                        </a:rPr>
                        <a:t>“Intellectual Property Rights Arising from the Legislation and Practices of Regulatory and Supervisory Authorities” </a:t>
                      </a:r>
                      <a:r>
                        <a:rPr lang="en-US" sz="1050" b="0" i="0" u="none" strike="noStrike" baseline="0" noProof="0" dirty="0">
                          <a:solidFill>
                            <a:srgbClr val="1E3653"/>
                          </a:solidFill>
                          <a:latin typeface="Poppins"/>
                          <a:cs typeface="Poppins"/>
                        </a:rPr>
                        <a:t>– Joint event organized by </a:t>
                      </a:r>
                      <a:r>
                        <a:rPr lang="en-US" sz="1050" b="1" i="0" u="none" strike="noStrike" baseline="0" noProof="0" dirty="0">
                          <a:solidFill>
                            <a:srgbClr val="1E3653"/>
                          </a:solidFill>
                          <a:latin typeface="Poppins"/>
                          <a:cs typeface="Poppins"/>
                        </a:rPr>
                        <a:t>AIPPI Türkiye</a:t>
                      </a:r>
                      <a:r>
                        <a:rPr lang="en-US" sz="1050" b="0" i="0" u="none" strike="noStrike" baseline="0" noProof="0" dirty="0">
                          <a:solidFill>
                            <a:srgbClr val="1E3653"/>
                          </a:solidFill>
                          <a:latin typeface="Poppins"/>
                          <a:cs typeface="Poppins"/>
                        </a:rPr>
                        <a:t> and the Intellectual Property Law Research and Practice Center of </a:t>
                      </a:r>
                      <a:r>
                        <a:rPr lang="en-US" sz="1050" b="1" i="0" u="none" strike="noStrike" baseline="0" noProof="0" dirty="0">
                          <a:solidFill>
                            <a:srgbClr val="1E3653"/>
                          </a:solidFill>
                          <a:latin typeface="Poppins"/>
                          <a:cs typeface="Poppins"/>
                        </a:rPr>
                        <a:t>Istanbul Bilgi University (</a:t>
                      </a:r>
                      <a:r>
                        <a:rPr lang="en-US" sz="1050" b="0" i="0" u="none" strike="noStrike" baseline="0" noProof="0" dirty="0">
                          <a:solidFill>
                            <a:srgbClr val="1E3653"/>
                          </a:solidFill>
                          <a:latin typeface="Poppins"/>
                          <a:cs typeface="Poppins"/>
                        </a:rPr>
                        <a:t>in-person, October 8, 2025).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741050521"/>
                  </a:ext>
                </a:extLst>
              </a:tr>
            </a:tbl>
          </a:graphicData>
        </a:graphic>
      </p:graphicFrame>
      <p:pic>
        <p:nvPicPr>
          <p:cNvPr id="2" name="Graphic 1" descr="Arrow: Clockwise curve with solid fill">
            <a:hlinkClick r:id="rId2" action="ppaction://hlinksldjump"/>
            <a:extLst>
              <a:ext uri="{FF2B5EF4-FFF2-40B4-BE49-F238E27FC236}">
                <a16:creationId xmlns:a16="http://schemas.microsoft.com/office/drawing/2014/main" id="{0367202E-BB34-5186-87BA-19C278E5257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8066958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04DA66-CE7F-DAEC-F565-87FE2BB747B0}"/>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B6F77B5-E570-7246-E772-5B146221D5D9}"/>
              </a:ext>
            </a:extLst>
          </p:cNvPr>
          <p:cNvSpPr>
            <a:spLocks noGrp="1"/>
          </p:cNvSpPr>
          <p:nvPr>
            <p:ph type="sldNum" sz="quarter" idx="12"/>
          </p:nvPr>
        </p:nvSpPr>
        <p:spPr/>
        <p:txBody>
          <a:bodyPr/>
          <a:lstStyle/>
          <a:p>
            <a:fld id="{BC11E74C-C1B6-43AF-A35A-DFCDF6302A8F}" type="slidenum">
              <a:rPr lang="de-CH" smtClean="0"/>
              <a:t>7</a:t>
            </a:fld>
            <a:endParaRPr lang="de-CH"/>
          </a:p>
        </p:txBody>
      </p:sp>
      <p:sp>
        <p:nvSpPr>
          <p:cNvPr id="8" name="Titel 1">
            <a:extLst>
              <a:ext uri="{FF2B5EF4-FFF2-40B4-BE49-F238E27FC236}">
                <a16:creationId xmlns:a16="http://schemas.microsoft.com/office/drawing/2014/main" id="{9C224AE1-6117-4CF0-BFF4-632D074E65C0}"/>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 Activities</a:t>
            </a:r>
          </a:p>
        </p:txBody>
      </p:sp>
      <p:pic>
        <p:nvPicPr>
          <p:cNvPr id="2" name="Graphic 1" descr="Arrow: Clockwise curve with solid fill">
            <a:hlinkClick r:id="rId2" action="ppaction://hlinksldjump"/>
            <a:extLst>
              <a:ext uri="{FF2B5EF4-FFF2-40B4-BE49-F238E27FC236}">
                <a16:creationId xmlns:a16="http://schemas.microsoft.com/office/drawing/2014/main" id="{9D71E173-F5E0-2BDE-FC58-99005D8E00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graphicFrame>
        <p:nvGraphicFramePr>
          <p:cNvPr id="5" name="Table 9">
            <a:extLst>
              <a:ext uri="{FF2B5EF4-FFF2-40B4-BE49-F238E27FC236}">
                <a16:creationId xmlns:a16="http://schemas.microsoft.com/office/drawing/2014/main" id="{83BFF65D-7292-9ED3-E156-93526CCDD6FD}"/>
              </a:ext>
            </a:extLst>
          </p:cNvPr>
          <p:cNvGraphicFramePr>
            <a:graphicFrameLocks noGrp="1"/>
          </p:cNvGraphicFramePr>
          <p:nvPr>
            <p:extLst>
              <p:ext uri="{D42A27DB-BD31-4B8C-83A1-F6EECF244321}">
                <p14:modId xmlns:p14="http://schemas.microsoft.com/office/powerpoint/2010/main" val="3830862747"/>
              </p:ext>
            </p:extLst>
          </p:nvPr>
        </p:nvGraphicFramePr>
        <p:xfrm>
          <a:off x="256824" y="1200057"/>
          <a:ext cx="6347809" cy="5874960"/>
        </p:xfrm>
        <a:graphic>
          <a:graphicData uri="http://schemas.openxmlformats.org/drawingml/2006/table">
            <a:tbl>
              <a:tblPr firstRow="1" bandRow="1">
                <a:tableStyleId>{3B4B98B0-60AC-42C2-AFA5-B58CD77FA1E5}</a:tableStyleId>
              </a:tblPr>
              <a:tblGrid>
                <a:gridCol w="2239045">
                  <a:extLst>
                    <a:ext uri="{9D8B030D-6E8A-4147-A177-3AD203B41FA5}">
                      <a16:colId xmlns:a16="http://schemas.microsoft.com/office/drawing/2014/main" val="607530105"/>
                    </a:ext>
                  </a:extLst>
                </a:gridCol>
                <a:gridCol w="4108764">
                  <a:extLst>
                    <a:ext uri="{9D8B030D-6E8A-4147-A177-3AD203B41FA5}">
                      <a16:colId xmlns:a16="http://schemas.microsoft.com/office/drawing/2014/main" val="2886920087"/>
                    </a:ext>
                  </a:extLst>
                </a:gridCol>
              </a:tblGrid>
              <a:tr h="696752">
                <a:tc>
                  <a:txBody>
                    <a:bodyPr/>
                    <a:lstStyle/>
                    <a:p>
                      <a:pPr>
                        <a:spcBef>
                          <a:spcPts val="600"/>
                        </a:spcBef>
                        <a:spcAft>
                          <a:spcPts val="0"/>
                        </a:spcAft>
                      </a:pPr>
                      <a:r>
                        <a:rPr lang="en-US" sz="1400" b="1" dirty="0">
                          <a:solidFill>
                            <a:srgbClr val="1E3653"/>
                          </a:solidFill>
                        </a:rPr>
                        <a:t>LinkedIn </a:t>
                      </a:r>
                      <a:br>
                        <a:rPr lang="en-US" sz="1400" b="1" dirty="0">
                          <a:solidFill>
                            <a:srgbClr val="1E3653"/>
                          </a:solidFill>
                        </a:rPr>
                      </a:br>
                      <a:r>
                        <a:rPr lang="en-US" sz="1000" b="0" dirty="0">
                          <a:solidFill>
                            <a:srgbClr val="1E3653"/>
                          </a:solidFill>
                        </a:rPr>
                        <a:t>(e.g. link, purpose, examples and quantity of posts) </a:t>
                      </a:r>
                      <a:endParaRPr lang="en-CH" sz="1400" b="0" dirty="0">
                        <a:solidFill>
                          <a:srgbClr val="1E3653"/>
                        </a:solidFill>
                      </a:endParaRPr>
                    </a:p>
                  </a:txBody>
                  <a:tcPr anchor="ctr">
                    <a:lnR w="12700" cap="flat" cmpd="sng" algn="ctr">
                      <a:noFill/>
                      <a:prstDash val="solid"/>
                      <a:round/>
                      <a:headEnd type="none" w="med" len="med"/>
                      <a:tailEnd type="none" w="med" len="med"/>
                    </a:lnR>
                  </a:tcPr>
                </a:tc>
                <a:tc>
                  <a:txBody>
                    <a:bodyPr/>
                    <a:lstStyle/>
                    <a:p>
                      <a:pPr lvl="0" algn="l">
                        <a:lnSpc>
                          <a:spcPct val="100000"/>
                        </a:lnSpc>
                        <a:spcBef>
                          <a:spcPts val="0"/>
                        </a:spcBef>
                        <a:spcAft>
                          <a:spcPts val="0"/>
                        </a:spcAft>
                        <a:buNone/>
                      </a:pPr>
                      <a:r>
                        <a:rPr lang="en-US" sz="1400" b="0" i="0" u="none" strike="noStrike" noProof="0" dirty="0">
                          <a:hlinkClick r:id="rId5"/>
                        </a:rPr>
                        <a:t>https://www.linkedin.com/in/aippiturkey/</a:t>
                      </a:r>
                    </a:p>
                    <a:p>
                      <a:pPr lvl="0" algn="l">
                        <a:lnSpc>
                          <a:spcPct val="100000"/>
                        </a:lnSpc>
                        <a:spcBef>
                          <a:spcPts val="0"/>
                        </a:spcBef>
                        <a:spcAft>
                          <a:spcPts val="0"/>
                        </a:spcAft>
                        <a:buNone/>
                      </a:pPr>
                      <a:endParaRPr lang="en-US" sz="1400" b="0" i="0" u="none" strike="noStrike" noProof="0"/>
                    </a:p>
                    <a:p>
                      <a:pPr lvl="0" algn="l">
                        <a:lnSpc>
                          <a:spcPct val="100000"/>
                        </a:lnSpc>
                        <a:spcBef>
                          <a:spcPts val="0"/>
                        </a:spcBef>
                        <a:spcAft>
                          <a:spcPts val="0"/>
                        </a:spcAft>
                        <a:buNone/>
                      </a:pPr>
                      <a:r>
                        <a:rPr lang="en-US" sz="1400" b="0" i="0" u="none" strike="noStrike" noProof="0" dirty="0"/>
                        <a:t>More than 40+ posts sharing activities, announcements and </a:t>
                      </a:r>
                      <a:r>
                        <a:rPr lang="en-US" sz="1400" b="0" i="0" u="none" strike="noStrike" noProof="0" dirty="0" err="1"/>
                        <a:t>publishings</a:t>
                      </a:r>
                      <a:r>
                        <a:rPr lang="en-US" sz="1400" b="0" i="0" u="none" strike="noStrike" noProof="0" dirty="0"/>
                        <a:t> of AIPPI Türkiye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3867063013"/>
                  </a:ext>
                </a:extLst>
              </a:tr>
              <a:tr h="754320">
                <a:tc>
                  <a:txBody>
                    <a:bodyPr/>
                    <a:lstStyle/>
                    <a:p>
                      <a:pPr>
                        <a:spcBef>
                          <a:spcPts val="600"/>
                        </a:spcBef>
                        <a:spcAft>
                          <a:spcPts val="0"/>
                        </a:spcAft>
                      </a:pPr>
                      <a:r>
                        <a:rPr lang="en-US" sz="1400" b="1">
                          <a:solidFill>
                            <a:srgbClr val="1E3653"/>
                          </a:solidFill>
                        </a:rPr>
                        <a:t>Instagram</a:t>
                      </a:r>
                    </a:p>
                    <a:p>
                      <a:pPr>
                        <a:spcBef>
                          <a:spcPts val="600"/>
                        </a:spcBef>
                        <a:spcAft>
                          <a:spcPts val="600"/>
                        </a:spcAft>
                      </a:pPr>
                      <a:r>
                        <a:rPr lang="en-US" sz="1000" b="0" dirty="0">
                          <a:solidFill>
                            <a:srgbClr val="1E3653"/>
                          </a:solidFill>
                        </a:rPr>
                        <a:t>(e.g. link, purpose, examples and quantity of posts) </a:t>
                      </a:r>
                      <a:endParaRPr lang="en-CH" sz="1000" b="1" dirty="0">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defTabSz="1320759" eaLnBrk="1" fontAlgn="auto" latinLnBrk="0" hangingPunct="1">
                        <a:lnSpc>
                          <a:spcPct val="100000"/>
                        </a:lnSpc>
                        <a:spcBef>
                          <a:spcPts val="600"/>
                        </a:spcBef>
                        <a:spcAft>
                          <a:spcPts val="600"/>
                        </a:spcAft>
                        <a:buNone/>
                        <a:tabLst/>
                        <a:defRPr/>
                      </a:pPr>
                      <a:r>
                        <a:rPr lang="en-US" sz="1400" b="0" i="0" u="none" strike="noStrike" noProof="0" dirty="0">
                          <a:hlinkClick r:id="rId6"/>
                        </a:rPr>
                        <a:t>https://www.instagram.com/aippiturkiye/</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201884167"/>
                  </a:ext>
                </a:extLst>
              </a:tr>
              <a:tr h="2861979">
                <a:tc>
                  <a:txBody>
                    <a:bodyPr/>
                    <a:lstStyle/>
                    <a:p>
                      <a:pPr>
                        <a:spcBef>
                          <a:spcPts val="600"/>
                        </a:spcBef>
                        <a:spcAft>
                          <a:spcPts val="0"/>
                        </a:spcAft>
                      </a:pPr>
                      <a:r>
                        <a:rPr lang="en-US" sz="1400" b="1">
                          <a:solidFill>
                            <a:srgbClr val="1E3653"/>
                          </a:solidFill>
                        </a:rPr>
                        <a:t>Local Publications </a:t>
                      </a:r>
                    </a:p>
                    <a:p>
                      <a:pPr>
                        <a:spcBef>
                          <a:spcPts val="600"/>
                        </a:spcBef>
                        <a:spcAft>
                          <a:spcPts val="600"/>
                        </a:spcAft>
                      </a:pPr>
                      <a:r>
                        <a:rPr lang="en-US" sz="1000" b="0" dirty="0">
                          <a:solidFill>
                            <a:srgbClr val="1E3653"/>
                          </a:solidFill>
                        </a:rPr>
                        <a:t>(e.g. like newsletter, articles for magazines)</a:t>
                      </a:r>
                      <a:endParaRPr lang="en-CH" sz="1000" b="0" dirty="0">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a:solidFill>
                            <a:srgbClr val="1E3653"/>
                          </a:solidFill>
                        </a:rPr>
                        <a:t>AIPPI TÜRKİYE JOURNAL: FİKRİ GÜNDEM</a:t>
                      </a:r>
                    </a:p>
                    <a:p>
                      <a:pPr marL="0" marR="0" lvl="0" indent="0" algn="l">
                        <a:lnSpc>
                          <a:spcPct val="100000"/>
                        </a:lnSpc>
                        <a:spcBef>
                          <a:spcPts val="600"/>
                        </a:spcBef>
                        <a:spcAft>
                          <a:spcPts val="600"/>
                        </a:spcAft>
                        <a:buClrTx/>
                        <a:buSzTx/>
                        <a:buFontTx/>
                        <a:buNone/>
                      </a:pPr>
                      <a:endParaRPr lang="en-US" sz="1400">
                        <a:solidFill>
                          <a:srgbClr val="1E3653"/>
                        </a:solidFill>
                      </a:endParaRPr>
                    </a:p>
                    <a:p>
                      <a:pPr marL="0" marR="0" lvl="0" indent="0" algn="l">
                        <a:lnSpc>
                          <a:spcPct val="100000"/>
                        </a:lnSpc>
                        <a:spcBef>
                          <a:spcPts val="600"/>
                        </a:spcBef>
                        <a:spcAft>
                          <a:spcPts val="600"/>
                        </a:spcAft>
                        <a:buClrTx/>
                        <a:buSzTx/>
                        <a:buFontTx/>
                        <a:buNone/>
                      </a:pPr>
                      <a:endParaRPr lang="en-US" sz="1400">
                        <a:solidFill>
                          <a:srgbClr val="1E3653"/>
                        </a:solidFill>
                      </a:endParaRPr>
                    </a:p>
                    <a:p>
                      <a:pPr marL="0" marR="0" lvl="0" indent="0" algn="l">
                        <a:lnSpc>
                          <a:spcPct val="100000"/>
                        </a:lnSpc>
                        <a:spcBef>
                          <a:spcPts val="600"/>
                        </a:spcBef>
                        <a:spcAft>
                          <a:spcPts val="600"/>
                        </a:spcAft>
                        <a:buClrTx/>
                        <a:buSzTx/>
                        <a:buFontTx/>
                        <a:buNone/>
                      </a:pPr>
                      <a:endParaRPr lang="en-US" sz="1400">
                        <a:solidFill>
                          <a:srgbClr val="1E3653"/>
                        </a:solidFill>
                      </a:endParaRPr>
                    </a:p>
                    <a:p>
                      <a:pPr marL="0" marR="0" lvl="0" indent="0" algn="l">
                        <a:lnSpc>
                          <a:spcPct val="100000"/>
                        </a:lnSpc>
                        <a:spcBef>
                          <a:spcPts val="600"/>
                        </a:spcBef>
                        <a:spcAft>
                          <a:spcPts val="600"/>
                        </a:spcAft>
                        <a:buClrTx/>
                        <a:buSzTx/>
                        <a:buFontTx/>
                        <a:buNone/>
                      </a:pPr>
                      <a:endParaRPr lang="en-US" sz="1400">
                        <a:solidFill>
                          <a:srgbClr val="1E3653"/>
                        </a:solidFill>
                      </a:endParaRPr>
                    </a:p>
                    <a:p>
                      <a:pPr marL="0" marR="0" lvl="0" indent="0" algn="l">
                        <a:lnSpc>
                          <a:spcPct val="100000"/>
                        </a:lnSpc>
                        <a:spcBef>
                          <a:spcPts val="600"/>
                        </a:spcBef>
                        <a:spcAft>
                          <a:spcPts val="600"/>
                        </a:spcAft>
                        <a:buClrTx/>
                        <a:buSzTx/>
                        <a:buFontTx/>
                        <a:buNone/>
                      </a:pPr>
                      <a:endParaRPr lang="en-US" sz="1400">
                        <a:solidFill>
                          <a:srgbClr val="1E3653"/>
                        </a:solidFill>
                      </a:endParaRPr>
                    </a:p>
                    <a:p>
                      <a:pPr marL="0" marR="0" lvl="0" indent="0" algn="l">
                        <a:lnSpc>
                          <a:spcPct val="100000"/>
                        </a:lnSpc>
                        <a:spcBef>
                          <a:spcPts val="600"/>
                        </a:spcBef>
                        <a:spcAft>
                          <a:spcPts val="600"/>
                        </a:spcAft>
                        <a:buClrTx/>
                        <a:buSzTx/>
                        <a:buFontTx/>
                        <a:buNone/>
                      </a:pPr>
                      <a:endParaRPr lang="en-US" sz="1400">
                        <a:solidFill>
                          <a:srgbClr val="1E3653"/>
                        </a:solidFill>
                      </a:endParaRPr>
                    </a:p>
                    <a:p>
                      <a:pPr marL="0" marR="0" lvl="0" indent="0" algn="l">
                        <a:lnSpc>
                          <a:spcPct val="100000"/>
                        </a:lnSpc>
                        <a:spcBef>
                          <a:spcPts val="600"/>
                        </a:spcBef>
                        <a:spcAft>
                          <a:spcPts val="600"/>
                        </a:spcAft>
                        <a:buClrTx/>
                        <a:buSzTx/>
                        <a:buFontTx/>
                        <a:buNone/>
                      </a:pPr>
                      <a:endParaRPr lang="en-US" sz="1400">
                        <a:solidFill>
                          <a:srgbClr val="1E3653"/>
                        </a:solidFill>
                      </a:endParaRPr>
                    </a:p>
                    <a:p>
                      <a:pPr marL="0" marR="0" lvl="0" indent="0" algn="l">
                        <a:lnSpc>
                          <a:spcPct val="100000"/>
                        </a:lnSpc>
                        <a:spcBef>
                          <a:spcPts val="600"/>
                        </a:spcBef>
                        <a:spcAft>
                          <a:spcPts val="600"/>
                        </a:spcAft>
                        <a:buClrTx/>
                        <a:buSzTx/>
                        <a:buFontTx/>
                        <a:buNone/>
                      </a:pPr>
                      <a:endParaRPr lang="en-US" sz="1400">
                        <a:solidFill>
                          <a:srgbClr val="1E3653"/>
                        </a:solidFill>
                      </a:endParaRPr>
                    </a:p>
                    <a:p>
                      <a:pPr marL="0" marR="0" lvl="0" indent="0" algn="l">
                        <a:lnSpc>
                          <a:spcPct val="100000"/>
                        </a:lnSpc>
                        <a:spcBef>
                          <a:spcPts val="600"/>
                        </a:spcBef>
                        <a:spcAft>
                          <a:spcPts val="600"/>
                        </a:spcAft>
                        <a:buClrTx/>
                        <a:buSzTx/>
                        <a:buFontTx/>
                        <a:buNone/>
                      </a:pPr>
                      <a:endParaRPr lang="en-US" sz="1400">
                        <a:solidFill>
                          <a:srgbClr val="1E3653"/>
                        </a:solidFill>
                      </a:endParaRPr>
                    </a:p>
                    <a:p>
                      <a:pPr marL="0" marR="0" lvl="0" indent="0" algn="l">
                        <a:lnSpc>
                          <a:spcPct val="100000"/>
                        </a:lnSpc>
                        <a:spcBef>
                          <a:spcPts val="600"/>
                        </a:spcBef>
                        <a:spcAft>
                          <a:spcPts val="600"/>
                        </a:spcAft>
                        <a:buClrTx/>
                        <a:buSzTx/>
                        <a:buFontTx/>
                        <a:buNone/>
                      </a:pPr>
                      <a:endParaRPr lang="en-US" sz="140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551397223"/>
                  </a:ext>
                </a:extLst>
              </a:tr>
            </a:tbl>
          </a:graphicData>
        </a:graphic>
      </p:graphicFrame>
      <p:pic>
        <p:nvPicPr>
          <p:cNvPr id="6" name="Resim 5" descr="metin, çiçek, ekran görüntüsü içeren bir resim&#10;&#10;Yapay zeka tarafından oluşturulmuş içerik yanlış olabilir.">
            <a:extLst>
              <a:ext uri="{FF2B5EF4-FFF2-40B4-BE49-F238E27FC236}">
                <a16:creationId xmlns:a16="http://schemas.microsoft.com/office/drawing/2014/main" id="{26F415FC-8394-26F4-0ED0-0A7739502D13}"/>
              </a:ext>
            </a:extLst>
          </p:cNvPr>
          <p:cNvPicPr>
            <a:picLocks noChangeAspect="1"/>
          </p:cNvPicPr>
          <p:nvPr/>
        </p:nvPicPr>
        <p:blipFill>
          <a:blip r:embed="rId7"/>
          <a:stretch>
            <a:fillRect/>
          </a:stretch>
        </p:blipFill>
        <p:spPr>
          <a:xfrm>
            <a:off x="2524205" y="3795426"/>
            <a:ext cx="3462249" cy="1508844"/>
          </a:xfrm>
          <a:prstGeom prst="rect">
            <a:avLst/>
          </a:prstGeom>
        </p:spPr>
      </p:pic>
      <p:pic>
        <p:nvPicPr>
          <p:cNvPr id="7" name="Resim 6" descr="metin, ekran görüntüsü, tasarım içeren bir resim&#10;&#10;Yapay zeka tarafından oluşturulmuş içerik yanlış olabilir.">
            <a:extLst>
              <a:ext uri="{FF2B5EF4-FFF2-40B4-BE49-F238E27FC236}">
                <a16:creationId xmlns:a16="http://schemas.microsoft.com/office/drawing/2014/main" id="{BDC1D91D-3199-6B67-A5D6-B7FC6366E158}"/>
              </a:ext>
            </a:extLst>
          </p:cNvPr>
          <p:cNvPicPr>
            <a:picLocks noChangeAspect="1"/>
          </p:cNvPicPr>
          <p:nvPr/>
        </p:nvPicPr>
        <p:blipFill>
          <a:blip r:embed="rId8"/>
          <a:stretch>
            <a:fillRect/>
          </a:stretch>
        </p:blipFill>
        <p:spPr>
          <a:xfrm>
            <a:off x="2524204" y="5291835"/>
            <a:ext cx="3485301" cy="1741236"/>
          </a:xfrm>
          <a:prstGeom prst="rect">
            <a:avLst/>
          </a:prstGeom>
        </p:spPr>
      </p:pic>
    </p:spTree>
    <p:extLst>
      <p:ext uri="{BB962C8B-B14F-4D97-AF65-F5344CB8AC3E}">
        <p14:creationId xmlns:p14="http://schemas.microsoft.com/office/powerpoint/2010/main" val="14911133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0259D-406C-78A9-682E-85AF8AEEBC7A}"/>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53C067B-075A-5904-FF31-9A00CFC45BE3}"/>
              </a:ext>
            </a:extLst>
          </p:cNvPr>
          <p:cNvSpPr>
            <a:spLocks noGrp="1"/>
          </p:cNvSpPr>
          <p:nvPr>
            <p:ph type="sldNum" sz="quarter" idx="12"/>
          </p:nvPr>
        </p:nvSpPr>
        <p:spPr/>
        <p:txBody>
          <a:bodyPr/>
          <a:lstStyle/>
          <a:p>
            <a:fld id="{BC11E74C-C1B6-43AF-A35A-DFCDF6302A8F}" type="slidenum">
              <a:rPr lang="de-CH" smtClean="0"/>
              <a:t>8</a:t>
            </a:fld>
            <a:endParaRPr lang="de-CH"/>
          </a:p>
        </p:txBody>
      </p:sp>
      <p:sp>
        <p:nvSpPr>
          <p:cNvPr id="8" name="Titel 1">
            <a:extLst>
              <a:ext uri="{FF2B5EF4-FFF2-40B4-BE49-F238E27FC236}">
                <a16:creationId xmlns:a16="http://schemas.microsoft.com/office/drawing/2014/main" id="{91548504-DC23-3FBB-1EE6-C0152D5C6A3B}"/>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 Activities</a:t>
            </a:r>
          </a:p>
        </p:txBody>
      </p:sp>
      <p:pic>
        <p:nvPicPr>
          <p:cNvPr id="2" name="Graphic 1" descr="Arrow: Clockwise curve with solid fill">
            <a:hlinkClick r:id="rId2" action="ppaction://hlinksldjump"/>
            <a:extLst>
              <a:ext uri="{FF2B5EF4-FFF2-40B4-BE49-F238E27FC236}">
                <a16:creationId xmlns:a16="http://schemas.microsoft.com/office/drawing/2014/main" id="{11CFF5A1-98FE-CBE0-5988-4927816DAF9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pic>
        <p:nvPicPr>
          <p:cNvPr id="10" name="Resim 9" descr="metin, ekran görüntüsü, tasarım içeren bir resim&#10;&#10;Yapay zeka tarafından oluşturulmuş içerik yanlış olabilir.">
            <a:extLst>
              <a:ext uri="{FF2B5EF4-FFF2-40B4-BE49-F238E27FC236}">
                <a16:creationId xmlns:a16="http://schemas.microsoft.com/office/drawing/2014/main" id="{DCE7BB36-C195-1A17-19DF-882690073F7A}"/>
              </a:ext>
            </a:extLst>
          </p:cNvPr>
          <p:cNvPicPr>
            <a:picLocks noChangeAspect="1"/>
          </p:cNvPicPr>
          <p:nvPr/>
        </p:nvPicPr>
        <p:blipFill>
          <a:blip r:embed="rId5"/>
          <a:stretch>
            <a:fillRect/>
          </a:stretch>
        </p:blipFill>
        <p:spPr>
          <a:xfrm>
            <a:off x="334255" y="1187999"/>
            <a:ext cx="2920524" cy="4062901"/>
          </a:xfrm>
          <a:prstGeom prst="rect">
            <a:avLst/>
          </a:prstGeom>
        </p:spPr>
      </p:pic>
      <p:pic>
        <p:nvPicPr>
          <p:cNvPr id="11" name="Resim 10" descr="metin, ekran görüntüsü içeren bir resim&#10;&#10;Yapay zeka tarafından oluşturulmuş içerik yanlış olabilir.">
            <a:extLst>
              <a:ext uri="{FF2B5EF4-FFF2-40B4-BE49-F238E27FC236}">
                <a16:creationId xmlns:a16="http://schemas.microsoft.com/office/drawing/2014/main" id="{060080A4-9B27-6316-2855-F01FCE9CBFD9}"/>
              </a:ext>
            </a:extLst>
          </p:cNvPr>
          <p:cNvPicPr>
            <a:picLocks noChangeAspect="1"/>
          </p:cNvPicPr>
          <p:nvPr/>
        </p:nvPicPr>
        <p:blipFill>
          <a:blip r:embed="rId6"/>
          <a:stretch>
            <a:fillRect/>
          </a:stretch>
        </p:blipFill>
        <p:spPr>
          <a:xfrm>
            <a:off x="3607654" y="1187999"/>
            <a:ext cx="2897472" cy="4062901"/>
          </a:xfrm>
          <a:prstGeom prst="rect">
            <a:avLst/>
          </a:prstGeom>
        </p:spPr>
      </p:pic>
      <p:pic>
        <p:nvPicPr>
          <p:cNvPr id="12" name="Resim 11" descr="giyim, kişi, şahıs, takım elbise, adam, insan içeren bir resim&#10;&#10;Yapay zeka tarafından oluşturulmuş içerik yanlış olabilir.">
            <a:extLst>
              <a:ext uri="{FF2B5EF4-FFF2-40B4-BE49-F238E27FC236}">
                <a16:creationId xmlns:a16="http://schemas.microsoft.com/office/drawing/2014/main" id="{210ACB37-A86A-5BE2-0BA7-CEE55688E129}"/>
              </a:ext>
            </a:extLst>
          </p:cNvPr>
          <p:cNvPicPr>
            <a:picLocks noChangeAspect="1"/>
          </p:cNvPicPr>
          <p:nvPr/>
        </p:nvPicPr>
        <p:blipFill>
          <a:blip r:embed="rId7"/>
          <a:stretch>
            <a:fillRect/>
          </a:stretch>
        </p:blipFill>
        <p:spPr>
          <a:xfrm>
            <a:off x="34578" y="5537413"/>
            <a:ext cx="6793277" cy="3127611"/>
          </a:xfrm>
          <a:prstGeom prst="rect">
            <a:avLst/>
          </a:prstGeom>
        </p:spPr>
      </p:pic>
      <p:sp>
        <p:nvSpPr>
          <p:cNvPr id="13" name="Metin kutusu 12">
            <a:extLst>
              <a:ext uri="{FF2B5EF4-FFF2-40B4-BE49-F238E27FC236}">
                <a16:creationId xmlns:a16="http://schemas.microsoft.com/office/drawing/2014/main" id="{409387F5-EEB8-BBB0-FB9A-431E511D6764}"/>
              </a:ext>
            </a:extLst>
          </p:cNvPr>
          <p:cNvSpPr txBox="1"/>
          <p:nvPr/>
        </p:nvSpPr>
        <p:spPr>
          <a:xfrm>
            <a:off x="1134600" y="5732875"/>
            <a:ext cx="4944674" cy="523220"/>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b" anchorCtr="0" forceAA="0" compatLnSpc="1">
            <a:prstTxWarp prst="textNoShape">
              <a:avLst/>
            </a:prstTxWarp>
            <a:spAutoFit/>
          </a:bodyPr>
          <a:lstStyle/>
          <a:p>
            <a:r>
              <a:rPr lang="tr-TR" sz="2800" b="1">
                <a:solidFill>
                  <a:schemeClr val="bg1"/>
                </a:solidFill>
                <a:cs typeface="Poppins"/>
              </a:rPr>
              <a:t>   General Assembly 2025</a:t>
            </a:r>
            <a:endParaRPr lang="tr-TR" sz="2800" b="1">
              <a:solidFill>
                <a:schemeClr val="bg1"/>
              </a:solidFill>
            </a:endParaRPr>
          </a:p>
        </p:txBody>
      </p:sp>
    </p:spTree>
    <p:extLst>
      <p:ext uri="{BB962C8B-B14F-4D97-AF65-F5344CB8AC3E}">
        <p14:creationId xmlns:p14="http://schemas.microsoft.com/office/powerpoint/2010/main" val="34626473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62575-7F24-9AF2-0DB8-76BD74B3A4F6}"/>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1FDBAED-23BC-53CB-3305-59F040CE9DC3}"/>
              </a:ext>
            </a:extLst>
          </p:cNvPr>
          <p:cNvSpPr>
            <a:spLocks noGrp="1"/>
          </p:cNvSpPr>
          <p:nvPr>
            <p:ph type="sldNum" sz="quarter" idx="12"/>
          </p:nvPr>
        </p:nvSpPr>
        <p:spPr/>
        <p:txBody>
          <a:bodyPr/>
          <a:lstStyle/>
          <a:p>
            <a:fld id="{BC11E74C-C1B6-43AF-A35A-DFCDF6302A8F}" type="slidenum">
              <a:rPr lang="de-CH" smtClean="0"/>
              <a:t>9</a:t>
            </a:fld>
            <a:endParaRPr lang="de-CH"/>
          </a:p>
        </p:txBody>
      </p:sp>
      <p:sp>
        <p:nvSpPr>
          <p:cNvPr id="8" name="Titel 1">
            <a:extLst>
              <a:ext uri="{FF2B5EF4-FFF2-40B4-BE49-F238E27FC236}">
                <a16:creationId xmlns:a16="http://schemas.microsoft.com/office/drawing/2014/main" id="{4DE341EF-5C86-B80B-8EF9-E69F530C689D}"/>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 Activities</a:t>
            </a:r>
          </a:p>
        </p:txBody>
      </p:sp>
      <p:pic>
        <p:nvPicPr>
          <p:cNvPr id="2" name="Graphic 1" descr="Arrow: Clockwise curve with solid fill">
            <a:hlinkClick r:id="rId2" action="ppaction://hlinksldjump"/>
            <a:extLst>
              <a:ext uri="{FF2B5EF4-FFF2-40B4-BE49-F238E27FC236}">
                <a16:creationId xmlns:a16="http://schemas.microsoft.com/office/drawing/2014/main" id="{B8F6A0EC-599E-7B9D-22FB-6D308E8D725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pic>
        <p:nvPicPr>
          <p:cNvPr id="3" name="Resim 2">
            <a:extLst>
              <a:ext uri="{FF2B5EF4-FFF2-40B4-BE49-F238E27FC236}">
                <a16:creationId xmlns:a16="http://schemas.microsoft.com/office/drawing/2014/main" id="{A4160F96-33E9-CB07-D993-22EE77784231}"/>
              </a:ext>
            </a:extLst>
          </p:cNvPr>
          <p:cNvPicPr>
            <a:picLocks noChangeAspect="1"/>
          </p:cNvPicPr>
          <p:nvPr/>
        </p:nvPicPr>
        <p:blipFill>
          <a:blip r:embed="rId5"/>
          <a:stretch>
            <a:fillRect/>
          </a:stretch>
        </p:blipFill>
        <p:spPr>
          <a:xfrm>
            <a:off x="751836" y="4903078"/>
            <a:ext cx="5466235" cy="2093957"/>
          </a:xfrm>
          <a:prstGeom prst="rect">
            <a:avLst/>
          </a:prstGeom>
        </p:spPr>
      </p:pic>
      <p:pic>
        <p:nvPicPr>
          <p:cNvPr id="5" name="Resim 4" descr="giyim, kişi, şahıs, insan yüzü, adam, insan içeren bir resim&#10;&#10;Yapay zeka tarafından oluşturulmuş içerik yanlış olabilir.">
            <a:extLst>
              <a:ext uri="{FF2B5EF4-FFF2-40B4-BE49-F238E27FC236}">
                <a16:creationId xmlns:a16="http://schemas.microsoft.com/office/drawing/2014/main" id="{63C560B4-03BC-8A30-EDBD-093DCB94085B}"/>
              </a:ext>
            </a:extLst>
          </p:cNvPr>
          <p:cNvPicPr>
            <a:picLocks noChangeAspect="1"/>
          </p:cNvPicPr>
          <p:nvPr/>
        </p:nvPicPr>
        <p:blipFill>
          <a:blip r:embed="rId6"/>
          <a:stretch>
            <a:fillRect/>
          </a:stretch>
        </p:blipFill>
        <p:spPr>
          <a:xfrm>
            <a:off x="670873" y="7021215"/>
            <a:ext cx="5715640" cy="2185370"/>
          </a:xfrm>
          <a:prstGeom prst="rect">
            <a:avLst/>
          </a:prstGeom>
        </p:spPr>
      </p:pic>
      <p:pic>
        <p:nvPicPr>
          <p:cNvPr id="9" name="Resim 8" descr="metin, kişi, şahıs, ekran görüntüsü, giyim içeren bir resim&#10;&#10;Yapay zeka tarafından oluşturulmuş içerik yanlış olabilir.">
            <a:extLst>
              <a:ext uri="{FF2B5EF4-FFF2-40B4-BE49-F238E27FC236}">
                <a16:creationId xmlns:a16="http://schemas.microsoft.com/office/drawing/2014/main" id="{11519597-3F1B-3AC7-F934-8726EBB62F5C}"/>
              </a:ext>
            </a:extLst>
          </p:cNvPr>
          <p:cNvPicPr>
            <a:picLocks noChangeAspect="1"/>
          </p:cNvPicPr>
          <p:nvPr/>
        </p:nvPicPr>
        <p:blipFill>
          <a:blip r:embed="rId7"/>
          <a:stretch>
            <a:fillRect/>
          </a:stretch>
        </p:blipFill>
        <p:spPr>
          <a:xfrm>
            <a:off x="599847" y="1021864"/>
            <a:ext cx="5658301" cy="3822737"/>
          </a:xfrm>
          <a:prstGeom prst="rect">
            <a:avLst/>
          </a:prstGeom>
        </p:spPr>
      </p:pic>
    </p:spTree>
    <p:extLst>
      <p:ext uri="{BB962C8B-B14F-4D97-AF65-F5344CB8AC3E}">
        <p14:creationId xmlns:p14="http://schemas.microsoft.com/office/powerpoint/2010/main" val="4077992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B81AE-6BD8-A326-5D6D-76EF356FB7A4}"/>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1F99861-5D41-DCCE-8E94-494A7F4DE401}"/>
              </a:ext>
            </a:extLst>
          </p:cNvPr>
          <p:cNvSpPr>
            <a:spLocks noGrp="1"/>
          </p:cNvSpPr>
          <p:nvPr>
            <p:ph type="sldNum" sz="quarter" idx="12"/>
          </p:nvPr>
        </p:nvSpPr>
        <p:spPr/>
        <p:txBody>
          <a:bodyPr/>
          <a:lstStyle/>
          <a:p>
            <a:fld id="{BC11E74C-C1B6-43AF-A35A-DFCDF6302A8F}" type="slidenum">
              <a:rPr lang="de-CH" smtClean="0"/>
              <a:t>10</a:t>
            </a:fld>
            <a:endParaRPr lang="de-CH"/>
          </a:p>
        </p:txBody>
      </p:sp>
      <p:sp>
        <p:nvSpPr>
          <p:cNvPr id="8" name="Titel 1">
            <a:extLst>
              <a:ext uri="{FF2B5EF4-FFF2-40B4-BE49-F238E27FC236}">
                <a16:creationId xmlns:a16="http://schemas.microsoft.com/office/drawing/2014/main" id="{7938994C-8FFB-DF68-B22C-4CFD3FC013F4}"/>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 Activities</a:t>
            </a:r>
          </a:p>
        </p:txBody>
      </p:sp>
      <p:pic>
        <p:nvPicPr>
          <p:cNvPr id="2" name="Graphic 1" descr="Arrow: Clockwise curve with solid fill">
            <a:hlinkClick r:id="rId2" action="ppaction://hlinksldjump"/>
            <a:extLst>
              <a:ext uri="{FF2B5EF4-FFF2-40B4-BE49-F238E27FC236}">
                <a16:creationId xmlns:a16="http://schemas.microsoft.com/office/drawing/2014/main" id="{48F189C1-083F-DD1F-8B63-D93C445C29E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pic>
        <p:nvPicPr>
          <p:cNvPr id="6" name="Resim 5" descr="giyim, kişi, şahıs, ayakkabı, adam, insan içeren bir resim&#10;&#10;Yapay zeka tarafından oluşturulmuş içerik yanlış olabilir.">
            <a:extLst>
              <a:ext uri="{FF2B5EF4-FFF2-40B4-BE49-F238E27FC236}">
                <a16:creationId xmlns:a16="http://schemas.microsoft.com/office/drawing/2014/main" id="{26F7BDE9-E3B6-56E2-BCFE-9F784EAC5E6C}"/>
              </a:ext>
            </a:extLst>
          </p:cNvPr>
          <p:cNvPicPr>
            <a:picLocks noChangeAspect="1"/>
          </p:cNvPicPr>
          <p:nvPr/>
        </p:nvPicPr>
        <p:blipFill>
          <a:blip r:embed="rId5"/>
          <a:stretch>
            <a:fillRect/>
          </a:stretch>
        </p:blipFill>
        <p:spPr>
          <a:xfrm>
            <a:off x="381189" y="987497"/>
            <a:ext cx="6095622" cy="3965502"/>
          </a:xfrm>
          <a:prstGeom prst="rect">
            <a:avLst/>
          </a:prstGeom>
        </p:spPr>
      </p:pic>
      <p:pic>
        <p:nvPicPr>
          <p:cNvPr id="7" name="Resim 6" descr="giyim, kişi, şahıs, adam, insan, bina içeren bir resim&#10;&#10;Yapay zeka tarafından oluşturulmuş içerik yanlış olabilir.">
            <a:extLst>
              <a:ext uri="{FF2B5EF4-FFF2-40B4-BE49-F238E27FC236}">
                <a16:creationId xmlns:a16="http://schemas.microsoft.com/office/drawing/2014/main" id="{30126F46-EA78-F810-D016-55BE3F19FC2E}"/>
              </a:ext>
            </a:extLst>
          </p:cNvPr>
          <p:cNvPicPr>
            <a:picLocks noChangeAspect="1"/>
          </p:cNvPicPr>
          <p:nvPr/>
        </p:nvPicPr>
        <p:blipFill>
          <a:blip r:embed="rId6"/>
          <a:stretch>
            <a:fillRect/>
          </a:stretch>
        </p:blipFill>
        <p:spPr>
          <a:xfrm>
            <a:off x="351004" y="5045289"/>
            <a:ext cx="6155992" cy="4043816"/>
          </a:xfrm>
          <a:prstGeom prst="rect">
            <a:avLst/>
          </a:prstGeom>
        </p:spPr>
      </p:pic>
    </p:spTree>
    <p:extLst>
      <p:ext uri="{BB962C8B-B14F-4D97-AF65-F5344CB8AC3E}">
        <p14:creationId xmlns:p14="http://schemas.microsoft.com/office/powerpoint/2010/main" val="34487082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D55548-2FC1-7A70-048D-FF717D9BE74A}"/>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AFB93C1-D76B-A21F-8260-AED2F13E4094}"/>
              </a:ext>
            </a:extLst>
          </p:cNvPr>
          <p:cNvSpPr>
            <a:spLocks noGrp="1"/>
          </p:cNvSpPr>
          <p:nvPr>
            <p:ph type="sldNum" sz="quarter" idx="12"/>
          </p:nvPr>
        </p:nvSpPr>
        <p:spPr/>
        <p:txBody>
          <a:bodyPr/>
          <a:lstStyle/>
          <a:p>
            <a:fld id="{BC11E74C-C1B6-43AF-A35A-DFCDF6302A8F}" type="slidenum">
              <a:rPr lang="de-CH" smtClean="0"/>
              <a:t>11</a:t>
            </a:fld>
            <a:endParaRPr lang="de-CH"/>
          </a:p>
        </p:txBody>
      </p:sp>
      <p:sp>
        <p:nvSpPr>
          <p:cNvPr id="8" name="Titel 1">
            <a:extLst>
              <a:ext uri="{FF2B5EF4-FFF2-40B4-BE49-F238E27FC236}">
                <a16:creationId xmlns:a16="http://schemas.microsoft.com/office/drawing/2014/main" id="{E33A2761-41B4-B719-DA8B-C2A99164DFBD}"/>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 Activities</a:t>
            </a:r>
          </a:p>
        </p:txBody>
      </p:sp>
      <p:pic>
        <p:nvPicPr>
          <p:cNvPr id="2" name="Graphic 1" descr="Arrow: Clockwise curve with solid fill">
            <a:hlinkClick r:id="rId2" action="ppaction://hlinksldjump"/>
            <a:extLst>
              <a:ext uri="{FF2B5EF4-FFF2-40B4-BE49-F238E27FC236}">
                <a16:creationId xmlns:a16="http://schemas.microsoft.com/office/drawing/2014/main" id="{C99587F8-D02F-6A4F-5D8A-C342DA46D4C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pic>
        <p:nvPicPr>
          <p:cNvPr id="3" name="Resim 2" descr="metin, ekran görüntüsü içeren bir resim&#10;&#10;Yapay zeka tarafından oluşturulmuş içerik yanlış olabilir.">
            <a:extLst>
              <a:ext uri="{FF2B5EF4-FFF2-40B4-BE49-F238E27FC236}">
                <a16:creationId xmlns:a16="http://schemas.microsoft.com/office/drawing/2014/main" id="{9BDC0994-6954-AE18-3CF1-2C9A3C669E10}"/>
              </a:ext>
            </a:extLst>
          </p:cNvPr>
          <p:cNvPicPr>
            <a:picLocks noChangeAspect="1"/>
          </p:cNvPicPr>
          <p:nvPr/>
        </p:nvPicPr>
        <p:blipFill>
          <a:blip r:embed="rId5"/>
          <a:stretch>
            <a:fillRect/>
          </a:stretch>
        </p:blipFill>
        <p:spPr>
          <a:xfrm>
            <a:off x="307214" y="1284989"/>
            <a:ext cx="2709508" cy="3696143"/>
          </a:xfrm>
          <a:prstGeom prst="rect">
            <a:avLst/>
          </a:prstGeom>
        </p:spPr>
      </p:pic>
      <p:pic>
        <p:nvPicPr>
          <p:cNvPr id="5" name="Resim 4" descr="metin, ekran görüntüsü, çevrimiçi reklamcılık, yazı tipi içeren bir resim&#10;&#10;Yapay zeka tarafından oluşturulmuş içerik yanlış olabilir.">
            <a:extLst>
              <a:ext uri="{FF2B5EF4-FFF2-40B4-BE49-F238E27FC236}">
                <a16:creationId xmlns:a16="http://schemas.microsoft.com/office/drawing/2014/main" id="{1D953221-3B40-C93C-6A80-1B32A5152927}"/>
              </a:ext>
            </a:extLst>
          </p:cNvPr>
          <p:cNvPicPr>
            <a:picLocks noChangeAspect="1"/>
          </p:cNvPicPr>
          <p:nvPr/>
        </p:nvPicPr>
        <p:blipFill>
          <a:blip r:embed="rId6"/>
          <a:stretch>
            <a:fillRect/>
          </a:stretch>
        </p:blipFill>
        <p:spPr>
          <a:xfrm>
            <a:off x="3434763" y="1288688"/>
            <a:ext cx="2713056" cy="3723302"/>
          </a:xfrm>
          <a:prstGeom prst="rect">
            <a:avLst/>
          </a:prstGeom>
        </p:spPr>
      </p:pic>
      <p:pic>
        <p:nvPicPr>
          <p:cNvPr id="6" name="Resim 5" descr="metin, ekran görüntüsü, yazı tipi, logo içeren bir resim&#10;&#10;Yapay zeka tarafından oluşturulmuş içerik yanlış olabilir.">
            <a:extLst>
              <a:ext uri="{FF2B5EF4-FFF2-40B4-BE49-F238E27FC236}">
                <a16:creationId xmlns:a16="http://schemas.microsoft.com/office/drawing/2014/main" id="{E0641FE7-DAE4-7EF6-C595-C56307A62DBE}"/>
              </a:ext>
            </a:extLst>
          </p:cNvPr>
          <p:cNvPicPr>
            <a:picLocks noChangeAspect="1"/>
          </p:cNvPicPr>
          <p:nvPr/>
        </p:nvPicPr>
        <p:blipFill>
          <a:blip r:embed="rId7"/>
          <a:stretch>
            <a:fillRect/>
          </a:stretch>
        </p:blipFill>
        <p:spPr>
          <a:xfrm>
            <a:off x="1671277" y="5285209"/>
            <a:ext cx="3531404" cy="3931506"/>
          </a:xfrm>
          <a:prstGeom prst="rect">
            <a:avLst/>
          </a:prstGeom>
        </p:spPr>
      </p:pic>
    </p:spTree>
    <p:extLst>
      <p:ext uri="{BB962C8B-B14F-4D97-AF65-F5344CB8AC3E}">
        <p14:creationId xmlns:p14="http://schemas.microsoft.com/office/powerpoint/2010/main" val="1644458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F5F22-17EB-6FFD-4225-64372570F7B4}"/>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B897E40-6CDC-17B4-A43E-C8CD1212E271}"/>
              </a:ext>
            </a:extLst>
          </p:cNvPr>
          <p:cNvSpPr>
            <a:spLocks noGrp="1"/>
          </p:cNvSpPr>
          <p:nvPr>
            <p:ph type="sldNum" sz="quarter" idx="12"/>
          </p:nvPr>
        </p:nvSpPr>
        <p:spPr/>
        <p:txBody>
          <a:bodyPr/>
          <a:lstStyle/>
          <a:p>
            <a:fld id="{BC11E74C-C1B6-43AF-A35A-DFCDF6302A8F}" type="slidenum">
              <a:rPr lang="de-CH" smtClean="0"/>
              <a:t>12</a:t>
            </a:fld>
            <a:endParaRPr lang="de-CH"/>
          </a:p>
        </p:txBody>
      </p:sp>
      <p:sp>
        <p:nvSpPr>
          <p:cNvPr id="8" name="Titel 1">
            <a:extLst>
              <a:ext uri="{FF2B5EF4-FFF2-40B4-BE49-F238E27FC236}">
                <a16:creationId xmlns:a16="http://schemas.microsoft.com/office/drawing/2014/main" id="{E1A1E38D-4C03-8504-8E0B-9DE1EAC8D732}"/>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 Activities</a:t>
            </a:r>
          </a:p>
        </p:txBody>
      </p:sp>
      <p:pic>
        <p:nvPicPr>
          <p:cNvPr id="2" name="Graphic 1" descr="Arrow: Clockwise curve with solid fill">
            <a:hlinkClick r:id="rId2" action="ppaction://hlinksldjump"/>
            <a:extLst>
              <a:ext uri="{FF2B5EF4-FFF2-40B4-BE49-F238E27FC236}">
                <a16:creationId xmlns:a16="http://schemas.microsoft.com/office/drawing/2014/main" id="{E5900BF4-2145-23E6-BAA4-412EBD44335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pic>
        <p:nvPicPr>
          <p:cNvPr id="3" name="Resim 2" descr="metin, ekran görüntüsü, yazı tipi, logo içeren bir resim&#10;&#10;Yapay zeka tarafından oluşturulmuş içerik yanlış olabilir.">
            <a:extLst>
              <a:ext uri="{FF2B5EF4-FFF2-40B4-BE49-F238E27FC236}">
                <a16:creationId xmlns:a16="http://schemas.microsoft.com/office/drawing/2014/main" id="{C15D6307-7E39-45EB-D38D-E97C44910B4E}"/>
              </a:ext>
            </a:extLst>
          </p:cNvPr>
          <p:cNvPicPr>
            <a:picLocks noChangeAspect="1"/>
          </p:cNvPicPr>
          <p:nvPr/>
        </p:nvPicPr>
        <p:blipFill>
          <a:blip r:embed="rId5"/>
          <a:stretch>
            <a:fillRect/>
          </a:stretch>
        </p:blipFill>
        <p:spPr>
          <a:xfrm>
            <a:off x="571186" y="1121335"/>
            <a:ext cx="2527613" cy="3618728"/>
          </a:xfrm>
          <a:prstGeom prst="rect">
            <a:avLst/>
          </a:prstGeom>
        </p:spPr>
      </p:pic>
      <p:pic>
        <p:nvPicPr>
          <p:cNvPr id="10" name="Resim 9" descr="metin, ekran görüntüsü, yazı tipi, daire içeren bir resim&#10;&#10;Yapay zeka tarafından oluşturulmuş içerik yanlış olabilir.">
            <a:extLst>
              <a:ext uri="{FF2B5EF4-FFF2-40B4-BE49-F238E27FC236}">
                <a16:creationId xmlns:a16="http://schemas.microsoft.com/office/drawing/2014/main" id="{00A46D0D-FB29-6FD9-79A2-42E6A518EF36}"/>
              </a:ext>
            </a:extLst>
          </p:cNvPr>
          <p:cNvPicPr>
            <a:picLocks noChangeAspect="1"/>
          </p:cNvPicPr>
          <p:nvPr/>
        </p:nvPicPr>
        <p:blipFill>
          <a:blip r:embed="rId6"/>
          <a:stretch>
            <a:fillRect/>
          </a:stretch>
        </p:blipFill>
        <p:spPr>
          <a:xfrm>
            <a:off x="3652762" y="1121335"/>
            <a:ext cx="2733751" cy="3616899"/>
          </a:xfrm>
          <a:prstGeom prst="rect">
            <a:avLst/>
          </a:prstGeom>
        </p:spPr>
      </p:pic>
      <p:pic>
        <p:nvPicPr>
          <p:cNvPr id="11" name="Resim 10" descr="giyim, adam, insan, kişi, şahıs, kadın içeren bir resim&#10;&#10;Yapay zeka tarafından oluşturulmuş içerik yanlış olabilir.">
            <a:extLst>
              <a:ext uri="{FF2B5EF4-FFF2-40B4-BE49-F238E27FC236}">
                <a16:creationId xmlns:a16="http://schemas.microsoft.com/office/drawing/2014/main" id="{07B234CF-52EE-22BA-BA9E-97DDB6F7823D}"/>
              </a:ext>
            </a:extLst>
          </p:cNvPr>
          <p:cNvPicPr>
            <a:picLocks noChangeAspect="1"/>
          </p:cNvPicPr>
          <p:nvPr/>
        </p:nvPicPr>
        <p:blipFill>
          <a:blip r:embed="rId7"/>
          <a:stretch>
            <a:fillRect/>
          </a:stretch>
        </p:blipFill>
        <p:spPr>
          <a:xfrm>
            <a:off x="771232" y="4838700"/>
            <a:ext cx="5555411" cy="4149583"/>
          </a:xfrm>
          <a:prstGeom prst="rect">
            <a:avLst/>
          </a:prstGeom>
        </p:spPr>
      </p:pic>
      <p:sp>
        <p:nvSpPr>
          <p:cNvPr id="12" name="Metin kutusu 11">
            <a:extLst>
              <a:ext uri="{FF2B5EF4-FFF2-40B4-BE49-F238E27FC236}">
                <a16:creationId xmlns:a16="http://schemas.microsoft.com/office/drawing/2014/main" id="{11603B2A-94DA-1EAC-D3E2-B7C153FE71C9}"/>
              </a:ext>
            </a:extLst>
          </p:cNvPr>
          <p:cNvSpPr txBox="1"/>
          <p:nvPr/>
        </p:nvSpPr>
        <p:spPr>
          <a:xfrm>
            <a:off x="1730491" y="5672425"/>
            <a:ext cx="3564384" cy="461665"/>
          </a:xfrm>
          <a:prstGeom prst="rect">
            <a:avLst/>
          </a:prstGeom>
          <a:noFill/>
        </p:spPr>
        <p:txBody>
          <a:bodyPr rot="0" spcFirstLastPara="0" vertOverflow="overflow" horzOverflow="overflow" vert="horz" wrap="square" lIns="91440" tIns="45720" rIns="91440" bIns="45720" numCol="1" spcCol="0" rtlCol="0" fromWordArt="0" anchor="b" anchorCtr="0" forceAA="0" compatLnSpc="1">
            <a:prstTxWarp prst="textNoShape">
              <a:avLst/>
            </a:prstTxWarp>
            <a:spAutoFit/>
          </a:bodyPr>
          <a:lstStyle/>
          <a:p>
            <a:r>
              <a:rPr lang="tr-TR" sz="2400" b="1">
                <a:solidFill>
                  <a:schemeClr val="bg1"/>
                </a:solidFill>
                <a:cs typeface="Poppins"/>
              </a:rPr>
              <a:t>     New Year </a:t>
            </a:r>
            <a:r>
              <a:rPr lang="tr-TR" sz="2400" b="1" err="1">
                <a:solidFill>
                  <a:schemeClr val="bg1"/>
                </a:solidFill>
                <a:cs typeface="Poppins"/>
              </a:rPr>
              <a:t>Party</a:t>
            </a:r>
            <a:endParaRPr lang="tr-TR" sz="2400" b="1" err="1">
              <a:solidFill>
                <a:schemeClr val="bg1"/>
              </a:solidFill>
            </a:endParaRPr>
          </a:p>
        </p:txBody>
      </p:sp>
    </p:spTree>
    <p:extLst>
      <p:ext uri="{BB962C8B-B14F-4D97-AF65-F5344CB8AC3E}">
        <p14:creationId xmlns:p14="http://schemas.microsoft.com/office/powerpoint/2010/main" val="33925549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B4CE7-0489-C0D6-11C5-3530BA37FB79}"/>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14C482B-ECF3-98EA-9CAE-20C965A093C4}"/>
              </a:ext>
            </a:extLst>
          </p:cNvPr>
          <p:cNvSpPr>
            <a:spLocks noGrp="1"/>
          </p:cNvSpPr>
          <p:nvPr>
            <p:ph type="sldNum" sz="quarter" idx="12"/>
          </p:nvPr>
        </p:nvSpPr>
        <p:spPr/>
        <p:txBody>
          <a:bodyPr/>
          <a:lstStyle/>
          <a:p>
            <a:fld id="{BC11E74C-C1B6-43AF-A35A-DFCDF6302A8F}" type="slidenum">
              <a:rPr lang="de-CH" smtClean="0"/>
              <a:t>13</a:t>
            </a:fld>
            <a:endParaRPr lang="de-CH"/>
          </a:p>
        </p:txBody>
      </p:sp>
      <p:sp>
        <p:nvSpPr>
          <p:cNvPr id="8" name="Titel 1">
            <a:extLst>
              <a:ext uri="{FF2B5EF4-FFF2-40B4-BE49-F238E27FC236}">
                <a16:creationId xmlns:a16="http://schemas.microsoft.com/office/drawing/2014/main" id="{F3C03911-C97A-7BAA-9FAA-D9FE30191A46}"/>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Members Participation</a:t>
            </a:r>
          </a:p>
        </p:txBody>
      </p:sp>
      <p:sp>
        <p:nvSpPr>
          <p:cNvPr id="6" name="TextBox 5">
            <a:extLst>
              <a:ext uri="{FF2B5EF4-FFF2-40B4-BE49-F238E27FC236}">
                <a16:creationId xmlns:a16="http://schemas.microsoft.com/office/drawing/2014/main" id="{E9B53AB5-C72B-B0A0-AEB5-99C042D9D27A}"/>
              </a:ext>
            </a:extLst>
          </p:cNvPr>
          <p:cNvSpPr txBox="1"/>
          <p:nvPr/>
        </p:nvSpPr>
        <p:spPr>
          <a:xfrm>
            <a:off x="-39854" y="935632"/>
            <a:ext cx="6897854" cy="923330"/>
          </a:xfrm>
          <a:prstGeom prst="rect">
            <a:avLst/>
          </a:prstGeom>
        </p:spPr>
        <p:txBody>
          <a:bodyPr wrap="square" rtlCol="0" anchor="b">
            <a:spAutoFit/>
          </a:bodyPr>
          <a:lstStyle/>
          <a:p>
            <a:pPr algn="ctr"/>
            <a:r>
              <a:rPr lang="en-US">
                <a:solidFill>
                  <a:srgbClr val="1E3653"/>
                </a:solidFill>
              </a:rPr>
              <a:t>In which committees are your members </a:t>
            </a:r>
            <a:br>
              <a:rPr lang="en-US">
                <a:solidFill>
                  <a:srgbClr val="1E3653"/>
                </a:solidFill>
              </a:rPr>
            </a:br>
            <a:r>
              <a:rPr lang="en-US">
                <a:solidFill>
                  <a:srgbClr val="1E3653"/>
                </a:solidFill>
              </a:rPr>
              <a:t>represented in </a:t>
            </a:r>
            <a:r>
              <a:rPr lang="en-US" b="1">
                <a:solidFill>
                  <a:srgbClr val="1E3653"/>
                </a:solidFill>
              </a:rPr>
              <a:t>2025?</a:t>
            </a:r>
            <a:r>
              <a:rPr lang="en-US">
                <a:solidFill>
                  <a:srgbClr val="1E3653"/>
                </a:solidFill>
              </a:rPr>
              <a:t> </a:t>
            </a:r>
          </a:p>
          <a:p>
            <a:pPr algn="ctr"/>
            <a:r>
              <a:rPr lang="en-US" sz="1600">
                <a:solidFill>
                  <a:srgbClr val="1E3653"/>
                </a:solidFill>
              </a:rPr>
              <a:t>(Standing, Statutory and Bureau Advisory Committees)</a:t>
            </a:r>
          </a:p>
        </p:txBody>
      </p:sp>
      <p:graphicFrame>
        <p:nvGraphicFramePr>
          <p:cNvPr id="2" name="Table 1">
            <a:extLst>
              <a:ext uri="{FF2B5EF4-FFF2-40B4-BE49-F238E27FC236}">
                <a16:creationId xmlns:a16="http://schemas.microsoft.com/office/drawing/2014/main" id="{94A85EE3-B8C5-FCB7-4D1B-B42A1F7B54A6}"/>
              </a:ext>
            </a:extLst>
          </p:cNvPr>
          <p:cNvGraphicFramePr>
            <a:graphicFrameLocks noGrp="1"/>
          </p:cNvGraphicFramePr>
          <p:nvPr>
            <p:extLst>
              <p:ext uri="{D42A27DB-BD31-4B8C-83A1-F6EECF244321}">
                <p14:modId xmlns:p14="http://schemas.microsoft.com/office/powerpoint/2010/main" val="1210734504"/>
              </p:ext>
            </p:extLst>
          </p:nvPr>
        </p:nvGraphicFramePr>
        <p:xfrm>
          <a:off x="329239" y="2137742"/>
          <a:ext cx="6039281" cy="5995176"/>
        </p:xfrm>
        <a:graphic>
          <a:graphicData uri="http://schemas.openxmlformats.org/drawingml/2006/table">
            <a:tbl>
              <a:tblPr firstRow="1" bandRow="1">
                <a:tableStyleId>{3B4B98B0-60AC-42C2-AFA5-B58CD77FA1E5}</a:tableStyleId>
              </a:tblPr>
              <a:tblGrid>
                <a:gridCol w="1529706">
                  <a:extLst>
                    <a:ext uri="{9D8B030D-6E8A-4147-A177-3AD203B41FA5}">
                      <a16:colId xmlns:a16="http://schemas.microsoft.com/office/drawing/2014/main" val="607530105"/>
                    </a:ext>
                  </a:extLst>
                </a:gridCol>
                <a:gridCol w="4509575">
                  <a:extLst>
                    <a:ext uri="{9D8B030D-6E8A-4147-A177-3AD203B41FA5}">
                      <a16:colId xmlns:a16="http://schemas.microsoft.com/office/drawing/2014/main" val="2886920087"/>
                    </a:ext>
                  </a:extLst>
                </a:gridCol>
              </a:tblGrid>
              <a:tr h="408093">
                <a:tc>
                  <a:txBody>
                    <a:bodyPr/>
                    <a:lstStyle/>
                    <a:p>
                      <a:pPr algn="ctr"/>
                      <a:r>
                        <a:rPr lang="en-US" sz="1600" b="1" dirty="0">
                          <a:solidFill>
                            <a:srgbClr val="1E3653"/>
                          </a:solidFill>
                        </a:rPr>
                        <a:t>Number of person</a:t>
                      </a:r>
                    </a:p>
                  </a:txBody>
                  <a:tcPr anchor="ctr">
                    <a:lnR w="12700" cap="flat" cmpd="sng" algn="ctr">
                      <a:noFill/>
                      <a:prstDash val="solid"/>
                      <a:round/>
                      <a:headEnd type="none" w="med" len="med"/>
                      <a:tailEnd type="none" w="med" len="med"/>
                    </a:lnR>
                  </a:tcPr>
                </a:tc>
                <a:tc>
                  <a:txBody>
                    <a:bodyPr/>
                    <a:lstStyle/>
                    <a:p>
                      <a:r>
                        <a:rPr lang="en-US" sz="1600" dirty="0">
                          <a:solidFill>
                            <a:srgbClr val="1E3653"/>
                          </a:solidFill>
                        </a:rPr>
                        <a:t>Committee</a:t>
                      </a:r>
                      <a:endParaRPr lang="en-CH" sz="1600" dirty="0">
                        <a:solidFill>
                          <a:srgbClr val="1E3653"/>
                        </a:solidFill>
                      </a:endParaRPr>
                    </a:p>
                  </a:txBody>
                  <a:tcPr anchor="ctr">
                    <a:lnL>
                      <a:noFill/>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648000">
                <a:tc>
                  <a:txBody>
                    <a:bodyPr/>
                    <a:lstStyle/>
                    <a:p>
                      <a:pPr algn="ctr">
                        <a:spcBef>
                          <a:spcPts val="600"/>
                        </a:spcBef>
                        <a:spcAft>
                          <a:spcPts val="600"/>
                        </a:spcAft>
                      </a:pPr>
                      <a:r>
                        <a:rPr lang="en-US"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noProof="0" dirty="0">
                          <a:solidFill>
                            <a:srgbClr val="1E3653"/>
                          </a:solidFill>
                          <a:latin typeface="Poppins"/>
                          <a:cs typeface="Poppins"/>
                        </a:rPr>
                        <a:t>Nominating (Irmak </a:t>
                      </a:r>
                      <a:r>
                        <a:rPr lang="en-US" sz="1400" b="0" i="0" u="none" strike="noStrike" noProof="0" dirty="0" err="1">
                          <a:solidFill>
                            <a:srgbClr val="1E3653"/>
                          </a:solidFill>
                          <a:latin typeface="Poppins"/>
                          <a:cs typeface="Poppins"/>
                        </a:rPr>
                        <a:t>Yalçıner</a:t>
                      </a:r>
                      <a:r>
                        <a:rPr lang="en-US" sz="1400" b="0" i="0" u="none" strike="noStrike" noProof="0" dirty="0">
                          <a:solidFill>
                            <a:srgbClr val="1E3653"/>
                          </a:solidFill>
                          <a:latin typeface="Poppins"/>
                          <a:cs typeface="Poppins"/>
                        </a:rPr>
                        <a:t> </a:t>
                      </a:r>
                      <a:r>
                        <a:rPr lang="en-US" sz="1400" b="0" i="0" u="none" strike="noStrike" noProof="0" dirty="0" err="1">
                          <a:solidFill>
                            <a:srgbClr val="1E3653"/>
                          </a:solidFill>
                          <a:latin typeface="Poppins"/>
                          <a:cs typeface="Poppins"/>
                        </a:rPr>
                        <a:t>Öktem</a:t>
                      </a:r>
                      <a:r>
                        <a:rPr lang="en-US" sz="1400" b="0" i="0" u="none" strike="noStrike" noProof="0" dirty="0">
                          <a:solidFill>
                            <a:srgbClr val="1E3653"/>
                          </a:solidFill>
                          <a:latin typeface="Poppins"/>
                          <a:cs typeface="Poppins"/>
                        </a:rPr>
                        <a:t> - Chair)</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r h="648000">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noProof="0" dirty="0">
                          <a:solidFill>
                            <a:srgbClr val="1E3653"/>
                          </a:solidFill>
                          <a:latin typeface="Poppins"/>
                          <a:cs typeface="Poppins"/>
                        </a:rPr>
                        <a:t>Communications (Melis </a:t>
                      </a:r>
                      <a:r>
                        <a:rPr lang="en-US" sz="1400" b="0" i="0" u="none" strike="noStrike" noProof="0" dirty="0" err="1">
                          <a:solidFill>
                            <a:srgbClr val="1E3653"/>
                          </a:solidFill>
                          <a:latin typeface="Poppins"/>
                          <a:cs typeface="Poppins"/>
                        </a:rPr>
                        <a:t>Abacıoğlu</a:t>
                      </a:r>
                      <a:r>
                        <a:rPr lang="en-US" sz="1400" b="0" i="0" u="none" strike="noStrike" noProof="0" dirty="0">
                          <a:solidFill>
                            <a:srgbClr val="1E3653"/>
                          </a:solidFill>
                          <a:latin typeface="Poppins"/>
                          <a:cs typeface="Poppins"/>
                        </a:rPr>
                        <a:t> - Vice-Chair)</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50603471"/>
                  </a:ext>
                </a:extLst>
              </a:tr>
              <a:tr h="880056">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noProof="0" dirty="0">
                          <a:solidFill>
                            <a:srgbClr val="1E3653"/>
                          </a:solidFill>
                          <a:latin typeface="Poppins"/>
                          <a:cs typeface="Poppins"/>
                        </a:rPr>
                        <a:t>Membership (İrem Çağlar </a:t>
                      </a:r>
                      <a:r>
                        <a:rPr lang="en-US" sz="1400" b="0" i="0" u="none" strike="noStrike" noProof="0" dirty="0" err="1">
                          <a:solidFill>
                            <a:srgbClr val="1E3653"/>
                          </a:solidFill>
                          <a:latin typeface="Poppins"/>
                          <a:cs typeface="Poppins"/>
                        </a:rPr>
                        <a:t>Hamamcıoğlu</a:t>
                      </a:r>
                      <a:r>
                        <a:rPr lang="en-US" sz="1400" b="0" i="0" u="none" strike="noStrike" noProof="0" dirty="0">
                          <a:solidFill>
                            <a:srgbClr val="1E3653"/>
                          </a:solidFill>
                          <a:latin typeface="Poppins"/>
                          <a:cs typeface="Poppins"/>
                        </a:rPr>
                        <a:t>)</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867015800"/>
                  </a:ext>
                </a:extLst>
              </a:tr>
              <a:tr h="648000">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dirty="0">
                          <a:solidFill>
                            <a:srgbClr val="1E3653"/>
                          </a:solidFill>
                        </a:rPr>
                        <a:t>Venue Selection (Esra Dündar Loiseau)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289423847"/>
                  </a:ext>
                </a:extLst>
              </a:tr>
              <a:tr h="648000">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dirty="0" err="1">
                          <a:solidFill>
                            <a:srgbClr val="1E3653"/>
                          </a:solidFill>
                        </a:rPr>
                        <a:t>Programme</a:t>
                      </a:r>
                      <a:r>
                        <a:rPr lang="en-US" sz="1400" dirty="0">
                          <a:solidFill>
                            <a:srgbClr val="1E3653"/>
                          </a:solidFill>
                        </a:rPr>
                        <a:t> (Emre Kerim </a:t>
                      </a:r>
                      <a:r>
                        <a:rPr lang="en-US" sz="1400" dirty="0" err="1">
                          <a:solidFill>
                            <a:srgbClr val="1E3653"/>
                          </a:solidFill>
                        </a:rPr>
                        <a:t>Yardımcı</a:t>
                      </a:r>
                      <a:r>
                        <a:rPr lang="en-US" sz="1400" dirty="0">
                          <a:solidFill>
                            <a:srgbClr val="1E3653"/>
                          </a:solidFill>
                        </a:rPr>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741050521"/>
                  </a:ext>
                </a:extLst>
              </a:tr>
              <a:tr h="648000">
                <a:tc>
                  <a:txBody>
                    <a:bodyPr/>
                    <a:lstStyle/>
                    <a:p>
                      <a:pPr algn="ctr">
                        <a:spcBef>
                          <a:spcPts val="600"/>
                        </a:spcBef>
                        <a:spcAft>
                          <a:spcPts val="600"/>
                        </a:spcAft>
                      </a:pPr>
                      <a:r>
                        <a:rPr lang="en-CH" sz="1400" b="1" dirty="0">
                          <a:solidFill>
                            <a:srgbClr val="1E3653"/>
                          </a:solidFill>
                        </a:rPr>
                        <a:t>2</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dirty="0">
                          <a:solidFill>
                            <a:srgbClr val="1E3653"/>
                          </a:solidFill>
                        </a:rPr>
                        <a:t>In-house (İrem Çağlar </a:t>
                      </a:r>
                      <a:r>
                        <a:rPr lang="en-US" sz="1400" dirty="0" err="1">
                          <a:solidFill>
                            <a:srgbClr val="1E3653"/>
                          </a:solidFill>
                        </a:rPr>
                        <a:t>Hamamcıoğlu</a:t>
                      </a:r>
                      <a:r>
                        <a:rPr lang="en-US" sz="1400" dirty="0">
                          <a:solidFill>
                            <a:srgbClr val="1E3653"/>
                          </a:solidFill>
                        </a:rPr>
                        <a:t> - Ezel Uraz </a:t>
                      </a:r>
                      <a:r>
                        <a:rPr lang="en-US" sz="1400" dirty="0" err="1">
                          <a:solidFill>
                            <a:srgbClr val="1E3653"/>
                          </a:solidFill>
                        </a:rPr>
                        <a:t>Bakırcı</a:t>
                      </a:r>
                      <a:r>
                        <a:rPr lang="en-US" sz="1400" dirty="0">
                          <a:solidFill>
                            <a:srgbClr val="1E3653"/>
                          </a:solidFill>
                        </a:rPr>
                        <a:t>)</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3867063013"/>
                  </a:ext>
                </a:extLst>
              </a:tr>
              <a:tr h="648000">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dirty="0">
                          <a:solidFill>
                            <a:srgbClr val="1E3653"/>
                          </a:solidFill>
                        </a:rPr>
                        <a:t>Young AIPPI Members (</a:t>
                      </a:r>
                      <a:r>
                        <a:rPr lang="en-US" sz="1400" dirty="0" err="1">
                          <a:solidFill>
                            <a:srgbClr val="1E3653"/>
                          </a:solidFill>
                        </a:rPr>
                        <a:t>Halise</a:t>
                      </a:r>
                      <a:r>
                        <a:rPr lang="en-US" sz="1400" dirty="0">
                          <a:solidFill>
                            <a:srgbClr val="1E3653"/>
                          </a:solidFill>
                        </a:rPr>
                        <a:t> Atabay)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201884167"/>
                  </a:ext>
                </a:extLst>
              </a:tr>
              <a:tr h="648000">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dirty="0">
                          <a:solidFill>
                            <a:srgbClr val="1E3653"/>
                          </a:solidFill>
                        </a:rPr>
                        <a:t>Diversity and Inclusion (Mine Akarsu)</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551397223"/>
                  </a:ext>
                </a:extLst>
              </a:tr>
            </a:tbl>
          </a:graphicData>
        </a:graphic>
      </p:graphicFrame>
      <p:pic>
        <p:nvPicPr>
          <p:cNvPr id="3" name="Graphic 2" descr="Arrow: Clockwise curve with solid fill">
            <a:hlinkClick r:id="rId2" action="ppaction://hlinksldjump"/>
            <a:extLst>
              <a:ext uri="{FF2B5EF4-FFF2-40B4-BE49-F238E27FC236}">
                <a16:creationId xmlns:a16="http://schemas.microsoft.com/office/drawing/2014/main" id="{7028FC80-07B7-AF9A-F5D3-9A5AF72D97F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5873382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FA587-0625-B904-9786-509DB6B46C88}"/>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267E7E4-5F0B-D753-0208-55BCB54AD33A}"/>
              </a:ext>
            </a:extLst>
          </p:cNvPr>
          <p:cNvSpPr>
            <a:spLocks noGrp="1"/>
          </p:cNvSpPr>
          <p:nvPr>
            <p:ph type="sldNum" sz="quarter" idx="12"/>
          </p:nvPr>
        </p:nvSpPr>
        <p:spPr/>
        <p:txBody>
          <a:bodyPr/>
          <a:lstStyle/>
          <a:p>
            <a:fld id="{BC11E74C-C1B6-43AF-A35A-DFCDF6302A8F}" type="slidenum">
              <a:rPr lang="de-CH" smtClean="0"/>
              <a:t>14</a:t>
            </a:fld>
            <a:endParaRPr lang="de-CH"/>
          </a:p>
        </p:txBody>
      </p:sp>
      <p:sp>
        <p:nvSpPr>
          <p:cNvPr id="8" name="Titel 1">
            <a:extLst>
              <a:ext uri="{FF2B5EF4-FFF2-40B4-BE49-F238E27FC236}">
                <a16:creationId xmlns:a16="http://schemas.microsoft.com/office/drawing/2014/main" id="{0A8E5DB6-8E93-469D-3405-F2B80B16099A}"/>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Members Participation</a:t>
            </a:r>
          </a:p>
        </p:txBody>
      </p:sp>
      <p:sp>
        <p:nvSpPr>
          <p:cNvPr id="6" name="TextBox 5">
            <a:extLst>
              <a:ext uri="{FF2B5EF4-FFF2-40B4-BE49-F238E27FC236}">
                <a16:creationId xmlns:a16="http://schemas.microsoft.com/office/drawing/2014/main" id="{9AEB86F3-2004-ACF7-3892-6BD225FBDF74}"/>
              </a:ext>
            </a:extLst>
          </p:cNvPr>
          <p:cNvSpPr txBox="1"/>
          <p:nvPr/>
        </p:nvSpPr>
        <p:spPr>
          <a:xfrm>
            <a:off x="-39854" y="935632"/>
            <a:ext cx="6897854" cy="923330"/>
          </a:xfrm>
          <a:prstGeom prst="rect">
            <a:avLst/>
          </a:prstGeom>
        </p:spPr>
        <p:txBody>
          <a:bodyPr wrap="square" rtlCol="0" anchor="b">
            <a:spAutoFit/>
          </a:bodyPr>
          <a:lstStyle/>
          <a:p>
            <a:pPr algn="ctr"/>
            <a:r>
              <a:rPr lang="en-US">
                <a:solidFill>
                  <a:srgbClr val="1E3653"/>
                </a:solidFill>
              </a:rPr>
              <a:t>In which committees are your members </a:t>
            </a:r>
            <a:br>
              <a:rPr lang="en-US">
                <a:solidFill>
                  <a:srgbClr val="1E3653"/>
                </a:solidFill>
              </a:rPr>
            </a:br>
            <a:r>
              <a:rPr lang="en-US">
                <a:solidFill>
                  <a:srgbClr val="1E3653"/>
                </a:solidFill>
              </a:rPr>
              <a:t>represented in </a:t>
            </a:r>
            <a:r>
              <a:rPr lang="en-US" b="1">
                <a:solidFill>
                  <a:srgbClr val="1E3653"/>
                </a:solidFill>
              </a:rPr>
              <a:t>2025?</a:t>
            </a:r>
            <a:r>
              <a:rPr lang="en-US">
                <a:solidFill>
                  <a:srgbClr val="1E3653"/>
                </a:solidFill>
              </a:rPr>
              <a:t> </a:t>
            </a:r>
          </a:p>
          <a:p>
            <a:pPr algn="ctr"/>
            <a:r>
              <a:rPr lang="en-US" sz="1600">
                <a:solidFill>
                  <a:srgbClr val="1E3653"/>
                </a:solidFill>
              </a:rPr>
              <a:t>(Standing, Statutory and Bureau Advisory Committees)</a:t>
            </a:r>
          </a:p>
        </p:txBody>
      </p:sp>
      <p:graphicFrame>
        <p:nvGraphicFramePr>
          <p:cNvPr id="2" name="Table 1">
            <a:extLst>
              <a:ext uri="{FF2B5EF4-FFF2-40B4-BE49-F238E27FC236}">
                <a16:creationId xmlns:a16="http://schemas.microsoft.com/office/drawing/2014/main" id="{D45BC4FC-2CA2-24F4-2039-EA192D804D12}"/>
              </a:ext>
            </a:extLst>
          </p:cNvPr>
          <p:cNvGraphicFramePr>
            <a:graphicFrameLocks noGrp="1"/>
          </p:cNvGraphicFramePr>
          <p:nvPr>
            <p:extLst>
              <p:ext uri="{D42A27DB-BD31-4B8C-83A1-F6EECF244321}">
                <p14:modId xmlns:p14="http://schemas.microsoft.com/office/powerpoint/2010/main" val="1455462816"/>
              </p:ext>
            </p:extLst>
          </p:nvPr>
        </p:nvGraphicFramePr>
        <p:xfrm>
          <a:off x="329239" y="2137742"/>
          <a:ext cx="6039281" cy="6411120"/>
        </p:xfrm>
        <a:graphic>
          <a:graphicData uri="http://schemas.openxmlformats.org/drawingml/2006/table">
            <a:tbl>
              <a:tblPr firstRow="1" bandRow="1">
                <a:tableStyleId>{3B4B98B0-60AC-42C2-AFA5-B58CD77FA1E5}</a:tableStyleId>
              </a:tblPr>
              <a:tblGrid>
                <a:gridCol w="1529706">
                  <a:extLst>
                    <a:ext uri="{9D8B030D-6E8A-4147-A177-3AD203B41FA5}">
                      <a16:colId xmlns:a16="http://schemas.microsoft.com/office/drawing/2014/main" val="607530105"/>
                    </a:ext>
                  </a:extLst>
                </a:gridCol>
                <a:gridCol w="4509575">
                  <a:extLst>
                    <a:ext uri="{9D8B030D-6E8A-4147-A177-3AD203B41FA5}">
                      <a16:colId xmlns:a16="http://schemas.microsoft.com/office/drawing/2014/main" val="2886920087"/>
                    </a:ext>
                  </a:extLst>
                </a:gridCol>
              </a:tblGrid>
              <a:tr h="408093">
                <a:tc>
                  <a:txBody>
                    <a:bodyPr/>
                    <a:lstStyle/>
                    <a:p>
                      <a:pPr algn="ctr"/>
                      <a:r>
                        <a:rPr lang="en-US" sz="1600" b="1" dirty="0">
                          <a:solidFill>
                            <a:srgbClr val="1E3653"/>
                          </a:solidFill>
                        </a:rPr>
                        <a:t>Number of person</a:t>
                      </a:r>
                    </a:p>
                  </a:txBody>
                  <a:tcPr anchor="ctr">
                    <a:lnR w="12700" cap="flat" cmpd="sng" algn="ctr">
                      <a:noFill/>
                      <a:prstDash val="solid"/>
                      <a:round/>
                      <a:headEnd type="none" w="med" len="med"/>
                      <a:tailEnd type="none" w="med" len="med"/>
                    </a:lnR>
                  </a:tcPr>
                </a:tc>
                <a:tc>
                  <a:txBody>
                    <a:bodyPr/>
                    <a:lstStyle/>
                    <a:p>
                      <a:r>
                        <a:rPr lang="en-US" sz="1600" dirty="0">
                          <a:solidFill>
                            <a:srgbClr val="1E3653"/>
                          </a:solidFill>
                        </a:rPr>
                        <a:t>Standing Committee</a:t>
                      </a:r>
                      <a:endParaRPr lang="en-CH" sz="1600" dirty="0">
                        <a:solidFill>
                          <a:srgbClr val="1E3653"/>
                        </a:solidFill>
                      </a:endParaRPr>
                    </a:p>
                  </a:txBody>
                  <a:tcPr anchor="ctr">
                    <a:lnL>
                      <a:noFill/>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648000">
                <a:tc>
                  <a:txBody>
                    <a:bodyPr/>
                    <a:lstStyle/>
                    <a:p>
                      <a:pPr algn="ctr">
                        <a:spcBef>
                          <a:spcPts val="600"/>
                        </a:spcBef>
                        <a:spcAft>
                          <a:spcPts val="600"/>
                        </a:spcAft>
                      </a:pPr>
                      <a:r>
                        <a:rPr lang="en-US"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dirty="0">
                          <a:solidFill>
                            <a:srgbClr val="1E3653"/>
                          </a:solidFill>
                        </a:rPr>
                        <a:t>ADR (Elif Türkan Dinçer)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r h="648000">
                <a:tc>
                  <a:txBody>
                    <a:bodyPr/>
                    <a:lstStyle/>
                    <a:p>
                      <a:pPr algn="ctr">
                        <a:spcBef>
                          <a:spcPts val="600"/>
                        </a:spcBef>
                        <a:spcAft>
                          <a:spcPts val="600"/>
                        </a:spcAft>
                      </a:pPr>
                      <a:r>
                        <a:rPr lang="en-CH" sz="1400" b="1" dirty="0">
                          <a:solidFill>
                            <a:srgbClr val="1E3653"/>
                          </a:solidFill>
                        </a:rPr>
                        <a:t>3</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Biotechnology (Merve SÖYLEYİCİ, Canan ÖZTÜRKER, Zeynep KARAKÖY</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50603471"/>
                  </a:ext>
                </a:extLst>
              </a:tr>
              <a:tr h="648000">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Client Attorney Privilege (Berrin Dinçer)</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867015800"/>
                  </a:ext>
                </a:extLst>
              </a:tr>
              <a:tr h="648000">
                <a:tc>
                  <a:txBody>
                    <a:bodyPr/>
                    <a:lstStyle/>
                    <a:p>
                      <a:pPr algn="ctr">
                        <a:spcBef>
                          <a:spcPts val="600"/>
                        </a:spcBef>
                        <a:spcAft>
                          <a:spcPts val="600"/>
                        </a:spcAft>
                      </a:pPr>
                      <a:r>
                        <a:rPr lang="en-CH" sz="1400" b="1" dirty="0">
                          <a:solidFill>
                            <a:srgbClr val="1E3653"/>
                          </a:solidFill>
                        </a:rPr>
                        <a:t>2</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err="1">
                          <a:solidFill>
                            <a:srgbClr val="1E3653"/>
                          </a:solidFill>
                          <a:latin typeface="Poppins"/>
                          <a:cs typeface="Poppins"/>
                        </a:rPr>
                        <a:t>Commercialisation</a:t>
                      </a:r>
                      <a:r>
                        <a:rPr lang="en-US" sz="1400" b="0" i="0" u="none" strike="noStrike" baseline="0" noProof="0" dirty="0">
                          <a:solidFill>
                            <a:srgbClr val="1E3653"/>
                          </a:solidFill>
                          <a:latin typeface="Poppins"/>
                          <a:cs typeface="Poppins"/>
                        </a:rPr>
                        <a:t> of Data and IP (</a:t>
                      </a:r>
                      <a:r>
                        <a:rPr lang="en-US" sz="1400" b="0" i="0" u="none" strike="noStrike" baseline="0" noProof="0" dirty="0" err="1">
                          <a:solidFill>
                            <a:srgbClr val="1E3653"/>
                          </a:solidFill>
                          <a:latin typeface="Poppins"/>
                          <a:cs typeface="Poppins"/>
                        </a:rPr>
                        <a:t>İdil</a:t>
                      </a:r>
                      <a:r>
                        <a:rPr lang="en-US" sz="1400" b="0" i="0" u="none" strike="noStrike" baseline="0" noProof="0" dirty="0">
                          <a:solidFill>
                            <a:srgbClr val="1E3653"/>
                          </a:solidFill>
                          <a:latin typeface="Poppins"/>
                          <a:cs typeface="Poppins"/>
                        </a:rPr>
                        <a:t> Buse Kök, Nihan </a:t>
                      </a:r>
                      <a:r>
                        <a:rPr lang="en-US" sz="1400" b="0" i="0" u="none" strike="noStrike" baseline="0" noProof="0" dirty="0" err="1">
                          <a:solidFill>
                            <a:srgbClr val="1E3653"/>
                          </a:solidFill>
                          <a:latin typeface="Poppins"/>
                          <a:cs typeface="Poppins"/>
                        </a:rPr>
                        <a:t>Güneli</a:t>
                      </a:r>
                      <a:r>
                        <a:rPr lang="en-US" sz="1400" b="0" i="0" u="none" strike="noStrike" baseline="0" noProof="0" dirty="0">
                          <a:solidFill>
                            <a:srgbClr val="1E3653"/>
                          </a:solidFill>
                          <a:latin typeface="Poppins"/>
                          <a:cs typeface="Poppins"/>
                        </a:rPr>
                        <a:t>)</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289423847"/>
                  </a:ext>
                </a:extLst>
              </a:tr>
              <a:tr h="648000">
                <a:tc>
                  <a:txBody>
                    <a:bodyPr/>
                    <a:lstStyle/>
                    <a:p>
                      <a:pPr algn="ctr">
                        <a:spcBef>
                          <a:spcPts val="600"/>
                        </a:spcBef>
                        <a:spcAft>
                          <a:spcPts val="600"/>
                        </a:spcAft>
                      </a:pPr>
                      <a:r>
                        <a:rPr lang="en-CH" sz="1400" b="1" dirty="0">
                          <a:solidFill>
                            <a:srgbClr val="1E3653"/>
                          </a:solidFill>
                        </a:rPr>
                        <a:t>3</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Copyright (Berrin DİNÇER, Nihan GÜNELİ, Ertuğrul AKINCI)</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741050521"/>
                  </a:ext>
                </a:extLst>
              </a:tr>
              <a:tr h="648000">
                <a:tc>
                  <a:txBody>
                    <a:bodyPr/>
                    <a:lstStyle/>
                    <a:p>
                      <a:pPr algn="ctr">
                        <a:spcBef>
                          <a:spcPts val="600"/>
                        </a:spcBef>
                        <a:spcAft>
                          <a:spcPts val="600"/>
                        </a:spcAft>
                      </a:pPr>
                      <a:r>
                        <a:rPr lang="en-CH" sz="1400" b="1" dirty="0">
                          <a:solidFill>
                            <a:srgbClr val="1E3653"/>
                          </a:solidFill>
                        </a:rPr>
                        <a:t>2</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Designs (Irmak YALÇINER, İbrahim Barış SAYAR)</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3867063013"/>
                  </a:ext>
                </a:extLst>
              </a:tr>
              <a:tr h="648000">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Development and IP (Esra </a:t>
                      </a:r>
                      <a:r>
                        <a:rPr lang="en-US" sz="1400" b="0" i="0" u="none" strike="noStrike" baseline="0" noProof="0" dirty="0" err="1">
                          <a:solidFill>
                            <a:srgbClr val="1E3653"/>
                          </a:solidFill>
                          <a:latin typeface="Poppins"/>
                          <a:cs typeface="Poppins"/>
                        </a:rPr>
                        <a:t>Böğürcü</a:t>
                      </a:r>
                      <a:r>
                        <a:rPr lang="en-US" sz="1400" b="0" i="0" u="none" strike="noStrike" baseline="0" noProof="0" dirty="0">
                          <a:solidFill>
                            <a:srgbClr val="1E3653"/>
                          </a:solidFill>
                          <a:latin typeface="Poppins"/>
                          <a:cs typeface="Poppins"/>
                        </a:rPr>
                        <a:t> </a:t>
                      </a:r>
                      <a:r>
                        <a:rPr lang="en-US" sz="1400" b="0" i="0" u="none" strike="noStrike" baseline="0" noProof="0" dirty="0" err="1">
                          <a:solidFill>
                            <a:srgbClr val="1E3653"/>
                          </a:solidFill>
                          <a:latin typeface="Poppins"/>
                          <a:cs typeface="Poppins"/>
                        </a:rPr>
                        <a:t>Süngerli</a:t>
                      </a:r>
                      <a:r>
                        <a:rPr lang="en-US" sz="1400" b="0" i="0" u="none" strike="noStrike" baseline="0" noProof="0" dirty="0">
                          <a:solidFill>
                            <a:srgbClr val="1E3653"/>
                          </a:solidFill>
                          <a:latin typeface="Poppins"/>
                          <a:cs typeface="Poppins"/>
                        </a:rPr>
                        <a: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201884167"/>
                  </a:ext>
                </a:extLst>
              </a:tr>
              <a:tr h="648000">
                <a:tc>
                  <a:txBody>
                    <a:bodyPr/>
                    <a:lstStyle/>
                    <a:p>
                      <a:pPr algn="ctr">
                        <a:spcBef>
                          <a:spcPts val="600"/>
                        </a:spcBef>
                        <a:spcAft>
                          <a:spcPts val="600"/>
                        </a:spcAft>
                      </a:pPr>
                      <a:r>
                        <a:rPr lang="en-CH" sz="1400" b="1" dirty="0">
                          <a:solidFill>
                            <a:srgbClr val="1E3653"/>
                          </a:solidFill>
                        </a:rPr>
                        <a:t>2</a:t>
                      </a: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dirty="0">
                          <a:solidFill>
                            <a:srgbClr val="1E3653"/>
                          </a:solidFill>
                        </a:rPr>
                        <a:t>Enforcement (Muazzez KORUTÜRK, Merve ALTINAY)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551397223"/>
                  </a:ext>
                </a:extLst>
              </a:tr>
              <a:tr h="648000">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Free Trade Agreements (Nihan </a:t>
                      </a:r>
                      <a:r>
                        <a:rPr lang="en-US" sz="1400" b="0" i="0" u="none" strike="noStrike" baseline="0" noProof="0" dirty="0" err="1">
                          <a:solidFill>
                            <a:srgbClr val="1E3653"/>
                          </a:solidFill>
                          <a:latin typeface="Poppins"/>
                          <a:cs typeface="Poppins"/>
                        </a:rPr>
                        <a:t>Güneli</a:t>
                      </a:r>
                      <a:r>
                        <a:rPr lang="en-US" sz="1400" b="0" i="0" u="none" strike="noStrike" baseline="0" noProof="0" dirty="0">
                          <a:solidFill>
                            <a:srgbClr val="1E3653"/>
                          </a:solidFill>
                          <a:latin typeface="Poppins"/>
                          <a:cs typeface="Poppins"/>
                        </a:rPr>
                        <a:t>)</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794539447"/>
                  </a:ext>
                </a:extLst>
              </a:tr>
            </a:tbl>
          </a:graphicData>
        </a:graphic>
      </p:graphicFrame>
      <p:pic>
        <p:nvPicPr>
          <p:cNvPr id="3" name="Graphic 2" descr="Arrow: Clockwise curve with solid fill">
            <a:hlinkClick r:id="rId2" action="ppaction://hlinksldjump"/>
            <a:extLst>
              <a:ext uri="{FF2B5EF4-FFF2-40B4-BE49-F238E27FC236}">
                <a16:creationId xmlns:a16="http://schemas.microsoft.com/office/drawing/2014/main" id="{4E413A77-476C-A68E-74B4-8B364B04AF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1214819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7FB72-6509-9F0B-AB50-D84E0D55D7AE}"/>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617BC6F-AC34-F13C-2947-8066F5405EC0}"/>
              </a:ext>
            </a:extLst>
          </p:cNvPr>
          <p:cNvSpPr>
            <a:spLocks noGrp="1"/>
          </p:cNvSpPr>
          <p:nvPr>
            <p:ph type="sldNum" sz="quarter" idx="12"/>
          </p:nvPr>
        </p:nvSpPr>
        <p:spPr/>
        <p:txBody>
          <a:bodyPr/>
          <a:lstStyle/>
          <a:p>
            <a:fld id="{BC11E74C-C1B6-43AF-A35A-DFCDF6302A8F}" type="slidenum">
              <a:rPr lang="de-CH" smtClean="0"/>
              <a:t>15</a:t>
            </a:fld>
            <a:endParaRPr lang="de-CH"/>
          </a:p>
        </p:txBody>
      </p:sp>
      <p:sp>
        <p:nvSpPr>
          <p:cNvPr id="8" name="Titel 1">
            <a:extLst>
              <a:ext uri="{FF2B5EF4-FFF2-40B4-BE49-F238E27FC236}">
                <a16:creationId xmlns:a16="http://schemas.microsoft.com/office/drawing/2014/main" id="{F994C2B9-7AFF-E520-D1AD-C63B0CD6B965}"/>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Members Participation</a:t>
            </a:r>
          </a:p>
        </p:txBody>
      </p:sp>
      <p:sp>
        <p:nvSpPr>
          <p:cNvPr id="6" name="TextBox 5">
            <a:extLst>
              <a:ext uri="{FF2B5EF4-FFF2-40B4-BE49-F238E27FC236}">
                <a16:creationId xmlns:a16="http://schemas.microsoft.com/office/drawing/2014/main" id="{8C74BDA6-E246-01EB-3624-54682E446AEB}"/>
              </a:ext>
            </a:extLst>
          </p:cNvPr>
          <p:cNvSpPr txBox="1"/>
          <p:nvPr/>
        </p:nvSpPr>
        <p:spPr>
          <a:xfrm>
            <a:off x="-39854" y="935632"/>
            <a:ext cx="6897854" cy="923330"/>
          </a:xfrm>
          <a:prstGeom prst="rect">
            <a:avLst/>
          </a:prstGeom>
        </p:spPr>
        <p:txBody>
          <a:bodyPr wrap="square" rtlCol="0" anchor="b">
            <a:spAutoFit/>
          </a:bodyPr>
          <a:lstStyle/>
          <a:p>
            <a:pPr algn="ctr"/>
            <a:r>
              <a:rPr lang="en-US">
                <a:solidFill>
                  <a:srgbClr val="1E3653"/>
                </a:solidFill>
              </a:rPr>
              <a:t>In which committees are your members </a:t>
            </a:r>
            <a:br>
              <a:rPr lang="en-US">
                <a:solidFill>
                  <a:srgbClr val="1E3653"/>
                </a:solidFill>
              </a:rPr>
            </a:br>
            <a:r>
              <a:rPr lang="en-US">
                <a:solidFill>
                  <a:srgbClr val="1E3653"/>
                </a:solidFill>
              </a:rPr>
              <a:t>represented in </a:t>
            </a:r>
            <a:r>
              <a:rPr lang="en-US" b="1">
                <a:solidFill>
                  <a:srgbClr val="1E3653"/>
                </a:solidFill>
              </a:rPr>
              <a:t>2025?</a:t>
            </a:r>
            <a:r>
              <a:rPr lang="en-US">
                <a:solidFill>
                  <a:srgbClr val="1E3653"/>
                </a:solidFill>
              </a:rPr>
              <a:t> </a:t>
            </a:r>
          </a:p>
          <a:p>
            <a:pPr algn="ctr"/>
            <a:r>
              <a:rPr lang="en-US" sz="1600">
                <a:solidFill>
                  <a:srgbClr val="1E3653"/>
                </a:solidFill>
              </a:rPr>
              <a:t>(Standing, Statutory and Bureau Advisory Committees)</a:t>
            </a:r>
          </a:p>
        </p:txBody>
      </p:sp>
      <p:graphicFrame>
        <p:nvGraphicFramePr>
          <p:cNvPr id="2" name="Table 1">
            <a:extLst>
              <a:ext uri="{FF2B5EF4-FFF2-40B4-BE49-F238E27FC236}">
                <a16:creationId xmlns:a16="http://schemas.microsoft.com/office/drawing/2014/main" id="{12E4E816-C7DB-7C82-842D-63B33D2E9CB4}"/>
              </a:ext>
            </a:extLst>
          </p:cNvPr>
          <p:cNvGraphicFramePr>
            <a:graphicFrameLocks noGrp="1"/>
          </p:cNvGraphicFramePr>
          <p:nvPr>
            <p:extLst>
              <p:ext uri="{D42A27DB-BD31-4B8C-83A1-F6EECF244321}">
                <p14:modId xmlns:p14="http://schemas.microsoft.com/office/powerpoint/2010/main" val="3452163466"/>
              </p:ext>
            </p:extLst>
          </p:nvPr>
        </p:nvGraphicFramePr>
        <p:xfrm>
          <a:off x="329239" y="2137742"/>
          <a:ext cx="6039281" cy="6411120"/>
        </p:xfrm>
        <a:graphic>
          <a:graphicData uri="http://schemas.openxmlformats.org/drawingml/2006/table">
            <a:tbl>
              <a:tblPr firstRow="1" bandRow="1">
                <a:tableStyleId>{3B4B98B0-60AC-42C2-AFA5-B58CD77FA1E5}</a:tableStyleId>
              </a:tblPr>
              <a:tblGrid>
                <a:gridCol w="1529706">
                  <a:extLst>
                    <a:ext uri="{9D8B030D-6E8A-4147-A177-3AD203B41FA5}">
                      <a16:colId xmlns:a16="http://schemas.microsoft.com/office/drawing/2014/main" val="607530105"/>
                    </a:ext>
                  </a:extLst>
                </a:gridCol>
                <a:gridCol w="4509575">
                  <a:extLst>
                    <a:ext uri="{9D8B030D-6E8A-4147-A177-3AD203B41FA5}">
                      <a16:colId xmlns:a16="http://schemas.microsoft.com/office/drawing/2014/main" val="2886920087"/>
                    </a:ext>
                  </a:extLst>
                </a:gridCol>
              </a:tblGrid>
              <a:tr h="408093">
                <a:tc>
                  <a:txBody>
                    <a:bodyPr/>
                    <a:lstStyle/>
                    <a:p>
                      <a:pPr algn="ctr"/>
                      <a:r>
                        <a:rPr lang="en-US" sz="1600" b="1" dirty="0">
                          <a:solidFill>
                            <a:srgbClr val="1E3653"/>
                          </a:solidFill>
                        </a:rPr>
                        <a:t>Number of person</a:t>
                      </a:r>
                    </a:p>
                  </a:txBody>
                  <a:tcPr anchor="ctr">
                    <a:lnR w="12700" cap="flat" cmpd="sng" algn="ctr">
                      <a:noFill/>
                      <a:prstDash val="solid"/>
                      <a:round/>
                      <a:headEnd type="none" w="med" len="med"/>
                      <a:tailEnd type="none" w="med" len="med"/>
                    </a:lnR>
                  </a:tcPr>
                </a:tc>
                <a:tc>
                  <a:txBody>
                    <a:bodyPr/>
                    <a:lstStyle/>
                    <a:p>
                      <a:r>
                        <a:rPr lang="en-US" sz="1600" dirty="0">
                          <a:solidFill>
                            <a:srgbClr val="1E3653"/>
                          </a:solidFill>
                        </a:rPr>
                        <a:t>Standing Committee</a:t>
                      </a:r>
                      <a:endParaRPr lang="en-CH" sz="1600" dirty="0">
                        <a:solidFill>
                          <a:srgbClr val="1E3653"/>
                        </a:solidFill>
                      </a:endParaRPr>
                    </a:p>
                  </a:txBody>
                  <a:tcPr anchor="ctr">
                    <a:lnL>
                      <a:noFill/>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648000">
                <a:tc>
                  <a:txBody>
                    <a:bodyPr/>
                    <a:lstStyle/>
                    <a:p>
                      <a:pPr algn="ctr">
                        <a:spcBef>
                          <a:spcPts val="600"/>
                        </a:spcBef>
                        <a:spcAft>
                          <a:spcPts val="600"/>
                        </a:spcAft>
                      </a:pPr>
                      <a:r>
                        <a:rPr lang="en-US" sz="1400" b="1" dirty="0">
                          <a:solidFill>
                            <a:srgbClr val="1E3653"/>
                          </a:solidFill>
                        </a:rPr>
                        <a:t>2</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Geographical Indications (Ekin KARAKUŞ ÖCAL , Özlem FÜTMAN)</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r h="648000">
                <a:tc>
                  <a:txBody>
                    <a:bodyPr/>
                    <a:lstStyle/>
                    <a:p>
                      <a:pPr algn="ctr">
                        <a:spcBef>
                          <a:spcPts val="600"/>
                        </a:spcBef>
                        <a:spcAft>
                          <a:spcPts val="600"/>
                        </a:spcAft>
                      </a:pPr>
                      <a:r>
                        <a:rPr lang="en-CH" sz="1400" b="1" dirty="0">
                          <a:solidFill>
                            <a:srgbClr val="1E3653"/>
                          </a:solidFill>
                        </a:rPr>
                        <a:t>3</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Information Technology and Internet (Elif ARABACIOĞLU, Pelin AYDOĞDU, Sinan ERKAN)</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50603471"/>
                  </a:ext>
                </a:extLst>
              </a:tr>
              <a:tr h="648000">
                <a:tc>
                  <a:txBody>
                    <a:bodyPr/>
                    <a:lstStyle/>
                    <a:p>
                      <a:pPr algn="ctr">
                        <a:spcBef>
                          <a:spcPts val="600"/>
                        </a:spcBef>
                        <a:spcAft>
                          <a:spcPts val="600"/>
                        </a:spcAft>
                      </a:pPr>
                      <a:r>
                        <a:rPr lang="en-CH" sz="1400" b="1" dirty="0">
                          <a:solidFill>
                            <a:srgbClr val="1E3653"/>
                          </a:solidFill>
                        </a:rPr>
                        <a:t>3</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IP and Sustainability (Yağmur AKTAN, Alihan KAYA, Melis SILACI KORKMAZ)</a:t>
                      </a:r>
                      <a:endParaRPr 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867015800"/>
                  </a:ext>
                </a:extLst>
              </a:tr>
              <a:tr h="648000">
                <a:tc>
                  <a:txBody>
                    <a:bodyPr/>
                    <a:lstStyle/>
                    <a:p>
                      <a:pPr algn="ctr">
                        <a:spcBef>
                          <a:spcPts val="600"/>
                        </a:spcBef>
                        <a:spcAft>
                          <a:spcPts val="600"/>
                        </a:spcAft>
                      </a:pPr>
                      <a:r>
                        <a:rPr lang="en-CH" sz="1400" b="1" dirty="0">
                          <a:solidFill>
                            <a:srgbClr val="1E3653"/>
                          </a:solidFill>
                        </a:rPr>
                        <a:t>2</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IP Office Practice &amp; Procedures (Hakan PEHLİVAN, </a:t>
                      </a:r>
                      <a:r>
                        <a:rPr lang="en-US" sz="1400" b="0" i="0" u="none" strike="noStrike" baseline="0" noProof="0" dirty="0" err="1">
                          <a:solidFill>
                            <a:srgbClr val="1E3653"/>
                          </a:solidFill>
                          <a:latin typeface="Poppins"/>
                          <a:cs typeface="Poppins"/>
                        </a:rPr>
                        <a:t>Rıza</a:t>
                      </a:r>
                      <a:r>
                        <a:rPr lang="en-US" sz="1400" b="0" i="0" u="none" strike="noStrike" baseline="0" noProof="0" dirty="0">
                          <a:solidFill>
                            <a:srgbClr val="1E3653"/>
                          </a:solidFill>
                          <a:latin typeface="Poppins"/>
                          <a:cs typeface="Poppins"/>
                        </a:rPr>
                        <a:t> Ferhan ÇAĞIRGAN)</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289423847"/>
                  </a:ext>
                </a:extLst>
              </a:tr>
              <a:tr h="648000">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PCT (Sibel Gümüş)</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741050521"/>
                  </a:ext>
                </a:extLst>
              </a:tr>
              <a:tr h="648000">
                <a:tc>
                  <a:txBody>
                    <a:bodyPr/>
                    <a:lstStyle/>
                    <a:p>
                      <a:pPr algn="ctr">
                        <a:spcBef>
                          <a:spcPts val="600"/>
                        </a:spcBef>
                        <a:spcAft>
                          <a:spcPts val="600"/>
                        </a:spcAft>
                      </a:pPr>
                      <a:r>
                        <a:rPr lang="en-CH" sz="1400" b="1" dirty="0">
                          <a:solidFill>
                            <a:srgbClr val="1E3653"/>
                          </a:solidFill>
                        </a:rPr>
                        <a:t>4</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Patents (Neriman Dilek YILDIRIM, Nevin ÖNER, Aysel KORKMAZ, Soley ÇOBAN)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3867063013"/>
                  </a:ext>
                </a:extLst>
              </a:tr>
              <a:tr h="648000">
                <a:tc>
                  <a:txBody>
                    <a:bodyPr/>
                    <a:lstStyle/>
                    <a:p>
                      <a:pPr algn="ctr">
                        <a:spcBef>
                          <a:spcPts val="600"/>
                        </a:spcBef>
                        <a:spcAft>
                          <a:spcPts val="600"/>
                        </a:spcAft>
                      </a:pPr>
                      <a:r>
                        <a:rPr lang="en-CH" sz="1400" b="1" dirty="0">
                          <a:solidFill>
                            <a:srgbClr val="1E3653"/>
                          </a:solidFill>
                        </a:rPr>
                        <a:t>4</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Pharma (Ezgi BAKLACI GÜLKOKAR, Soley ÇOBAN , Sevda Selime KALYONCU, Ezel URAZ BAKIRCI)</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201884167"/>
                  </a:ext>
                </a:extLst>
              </a:tr>
              <a:tr h="648000">
                <a:tc>
                  <a:txBody>
                    <a:bodyPr/>
                    <a:lstStyle/>
                    <a:p>
                      <a:pPr algn="ctr">
                        <a:spcBef>
                          <a:spcPts val="600"/>
                        </a:spcBef>
                        <a:spcAft>
                          <a:spcPts val="600"/>
                        </a:spcAft>
                      </a:pPr>
                      <a:r>
                        <a:rPr lang="en-CH" sz="1400" b="1" dirty="0">
                          <a:solidFill>
                            <a:srgbClr val="1E3653"/>
                          </a:solidFill>
                        </a:rPr>
                        <a:t>1</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Piracy and Counterfeiting (Zeynep Seda </a:t>
                      </a:r>
                      <a:r>
                        <a:rPr lang="en-US" sz="1400" b="0" i="0" u="none" strike="noStrike" baseline="0" noProof="0" dirty="0" err="1">
                          <a:solidFill>
                            <a:srgbClr val="1E3653"/>
                          </a:solidFill>
                          <a:latin typeface="Poppins"/>
                          <a:cs typeface="Poppins"/>
                        </a:rPr>
                        <a:t>Alhas</a:t>
                      </a:r>
                      <a:r>
                        <a:rPr lang="en-US" sz="1400" b="0" i="0" u="none" strike="noStrike" baseline="0" noProof="0" dirty="0">
                          <a:solidFill>
                            <a:srgbClr val="1E3653"/>
                          </a:solidFill>
                          <a:latin typeface="Poppins"/>
                          <a:cs typeface="Poppins"/>
                        </a:rPr>
                        <a:t>)</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551397223"/>
                  </a:ext>
                </a:extLst>
              </a:tr>
              <a:tr h="648000">
                <a:tc>
                  <a:txBody>
                    <a:bodyPr/>
                    <a:lstStyle/>
                    <a:p>
                      <a:pPr algn="ctr">
                        <a:spcBef>
                          <a:spcPts val="600"/>
                        </a:spcBef>
                        <a:spcAft>
                          <a:spcPts val="600"/>
                        </a:spcAft>
                      </a:pPr>
                      <a:r>
                        <a:rPr lang="en-CH" sz="1400" b="1" dirty="0">
                          <a:solidFill>
                            <a:srgbClr val="1E3653"/>
                          </a:solidFill>
                        </a:rPr>
                        <a:t>3</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Plant Varieties (Melis ABACIOĞLU, Yeşim METİN, Furkan Ali DÖNMEZ)</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794539447"/>
                  </a:ext>
                </a:extLst>
              </a:tr>
            </a:tbl>
          </a:graphicData>
        </a:graphic>
      </p:graphicFrame>
      <p:pic>
        <p:nvPicPr>
          <p:cNvPr id="3" name="Graphic 2" descr="Arrow: Clockwise curve with solid fill">
            <a:hlinkClick r:id="rId2" action="ppaction://hlinksldjump"/>
            <a:extLst>
              <a:ext uri="{FF2B5EF4-FFF2-40B4-BE49-F238E27FC236}">
                <a16:creationId xmlns:a16="http://schemas.microsoft.com/office/drawing/2014/main" id="{8A592DC8-115E-312F-8119-49AE1D2519E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25829900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C3426-4E5D-4C2F-00E5-63AB7EEAE50E}"/>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F1E9870-98EE-C12E-85BD-C336F27E5E66}"/>
              </a:ext>
            </a:extLst>
          </p:cNvPr>
          <p:cNvSpPr>
            <a:spLocks noGrp="1"/>
          </p:cNvSpPr>
          <p:nvPr>
            <p:ph type="sldNum" sz="quarter" idx="12"/>
          </p:nvPr>
        </p:nvSpPr>
        <p:spPr/>
        <p:txBody>
          <a:bodyPr/>
          <a:lstStyle/>
          <a:p>
            <a:fld id="{BC11E74C-C1B6-43AF-A35A-DFCDF6302A8F}" type="slidenum">
              <a:rPr lang="de-CH" smtClean="0"/>
              <a:t>16</a:t>
            </a:fld>
            <a:endParaRPr lang="de-CH"/>
          </a:p>
        </p:txBody>
      </p:sp>
      <p:sp>
        <p:nvSpPr>
          <p:cNvPr id="8" name="Titel 1">
            <a:extLst>
              <a:ext uri="{FF2B5EF4-FFF2-40B4-BE49-F238E27FC236}">
                <a16:creationId xmlns:a16="http://schemas.microsoft.com/office/drawing/2014/main" id="{71F8AD4F-3DE9-C9AF-E4D4-954EC7B4C958}"/>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Members Participation</a:t>
            </a:r>
          </a:p>
        </p:txBody>
      </p:sp>
      <p:sp>
        <p:nvSpPr>
          <p:cNvPr id="6" name="TextBox 5">
            <a:extLst>
              <a:ext uri="{FF2B5EF4-FFF2-40B4-BE49-F238E27FC236}">
                <a16:creationId xmlns:a16="http://schemas.microsoft.com/office/drawing/2014/main" id="{5A6A9771-09CF-F14A-9867-074B1B20BE1F}"/>
              </a:ext>
            </a:extLst>
          </p:cNvPr>
          <p:cNvSpPr txBox="1"/>
          <p:nvPr/>
        </p:nvSpPr>
        <p:spPr>
          <a:xfrm>
            <a:off x="-39854" y="935632"/>
            <a:ext cx="6897854" cy="923330"/>
          </a:xfrm>
          <a:prstGeom prst="rect">
            <a:avLst/>
          </a:prstGeom>
        </p:spPr>
        <p:txBody>
          <a:bodyPr wrap="square" rtlCol="0" anchor="b">
            <a:spAutoFit/>
          </a:bodyPr>
          <a:lstStyle/>
          <a:p>
            <a:pPr algn="ctr"/>
            <a:r>
              <a:rPr lang="en-US">
                <a:solidFill>
                  <a:srgbClr val="1E3653"/>
                </a:solidFill>
              </a:rPr>
              <a:t>In which committees are your members </a:t>
            </a:r>
            <a:br>
              <a:rPr lang="en-US">
                <a:solidFill>
                  <a:srgbClr val="1E3653"/>
                </a:solidFill>
              </a:rPr>
            </a:br>
            <a:r>
              <a:rPr lang="en-US">
                <a:solidFill>
                  <a:srgbClr val="1E3653"/>
                </a:solidFill>
              </a:rPr>
              <a:t>represented in </a:t>
            </a:r>
            <a:r>
              <a:rPr lang="en-US" b="1">
                <a:solidFill>
                  <a:srgbClr val="1E3653"/>
                </a:solidFill>
              </a:rPr>
              <a:t>2025?</a:t>
            </a:r>
            <a:r>
              <a:rPr lang="en-US">
                <a:solidFill>
                  <a:srgbClr val="1E3653"/>
                </a:solidFill>
              </a:rPr>
              <a:t> </a:t>
            </a:r>
          </a:p>
          <a:p>
            <a:pPr algn="ctr"/>
            <a:r>
              <a:rPr lang="en-US" sz="1600">
                <a:solidFill>
                  <a:srgbClr val="1E3653"/>
                </a:solidFill>
              </a:rPr>
              <a:t>(Standing, Statutory and Bureau Advisory Committees)</a:t>
            </a:r>
          </a:p>
        </p:txBody>
      </p:sp>
      <p:graphicFrame>
        <p:nvGraphicFramePr>
          <p:cNvPr id="2" name="Table 1">
            <a:extLst>
              <a:ext uri="{FF2B5EF4-FFF2-40B4-BE49-F238E27FC236}">
                <a16:creationId xmlns:a16="http://schemas.microsoft.com/office/drawing/2014/main" id="{74EA2D2F-77BE-601A-02CF-9945A018DC37}"/>
              </a:ext>
            </a:extLst>
          </p:cNvPr>
          <p:cNvGraphicFramePr>
            <a:graphicFrameLocks noGrp="1"/>
          </p:cNvGraphicFramePr>
          <p:nvPr>
            <p:extLst>
              <p:ext uri="{D42A27DB-BD31-4B8C-83A1-F6EECF244321}">
                <p14:modId xmlns:p14="http://schemas.microsoft.com/office/powerpoint/2010/main" val="1651482211"/>
              </p:ext>
            </p:extLst>
          </p:nvPr>
        </p:nvGraphicFramePr>
        <p:xfrm>
          <a:off x="329239" y="2137742"/>
          <a:ext cx="6039281" cy="3819120"/>
        </p:xfrm>
        <a:graphic>
          <a:graphicData uri="http://schemas.openxmlformats.org/drawingml/2006/table">
            <a:tbl>
              <a:tblPr firstRow="1" bandRow="1">
                <a:tableStyleId>{3B4B98B0-60AC-42C2-AFA5-B58CD77FA1E5}</a:tableStyleId>
              </a:tblPr>
              <a:tblGrid>
                <a:gridCol w="1529706">
                  <a:extLst>
                    <a:ext uri="{9D8B030D-6E8A-4147-A177-3AD203B41FA5}">
                      <a16:colId xmlns:a16="http://schemas.microsoft.com/office/drawing/2014/main" val="607530105"/>
                    </a:ext>
                  </a:extLst>
                </a:gridCol>
                <a:gridCol w="4509575">
                  <a:extLst>
                    <a:ext uri="{9D8B030D-6E8A-4147-A177-3AD203B41FA5}">
                      <a16:colId xmlns:a16="http://schemas.microsoft.com/office/drawing/2014/main" val="2886920087"/>
                    </a:ext>
                  </a:extLst>
                </a:gridCol>
              </a:tblGrid>
              <a:tr h="408093">
                <a:tc>
                  <a:txBody>
                    <a:bodyPr/>
                    <a:lstStyle/>
                    <a:p>
                      <a:pPr algn="ctr"/>
                      <a:r>
                        <a:rPr lang="en-US" sz="1600" b="1" dirty="0">
                          <a:solidFill>
                            <a:srgbClr val="1E3653"/>
                          </a:solidFill>
                        </a:rPr>
                        <a:t>Number of person</a:t>
                      </a:r>
                    </a:p>
                  </a:txBody>
                  <a:tcPr anchor="ctr">
                    <a:lnR w="12700" cap="flat" cmpd="sng" algn="ctr">
                      <a:noFill/>
                      <a:prstDash val="solid"/>
                      <a:round/>
                      <a:headEnd type="none" w="med" len="med"/>
                      <a:tailEnd type="none" w="med" len="med"/>
                    </a:lnR>
                  </a:tcPr>
                </a:tc>
                <a:tc>
                  <a:txBody>
                    <a:bodyPr/>
                    <a:lstStyle/>
                    <a:p>
                      <a:r>
                        <a:rPr lang="en-US" sz="1600" dirty="0">
                          <a:solidFill>
                            <a:srgbClr val="1E3653"/>
                          </a:solidFill>
                        </a:rPr>
                        <a:t>Standing Committee</a:t>
                      </a:r>
                      <a:endParaRPr lang="en-CH" sz="1600" dirty="0">
                        <a:solidFill>
                          <a:srgbClr val="1E3653"/>
                        </a:solidFill>
                      </a:endParaRPr>
                    </a:p>
                  </a:txBody>
                  <a:tcPr anchor="ctr">
                    <a:lnL>
                      <a:noFill/>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648000">
                <a:tc>
                  <a:txBody>
                    <a:bodyPr/>
                    <a:lstStyle/>
                    <a:p>
                      <a:pPr algn="ctr">
                        <a:spcBef>
                          <a:spcPts val="600"/>
                        </a:spcBef>
                        <a:spcAft>
                          <a:spcPts val="600"/>
                        </a:spcAft>
                      </a:pPr>
                      <a:r>
                        <a:rPr lang="en-US" sz="1400" b="1" dirty="0">
                          <a:solidFill>
                            <a:srgbClr val="1E3653"/>
                          </a:solidFill>
                        </a:rPr>
                        <a:t>2</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Standards and Patents (Ekrem SOYLU, Selin Sinem ERCİYAS)</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r h="648000">
                <a:tc>
                  <a:txBody>
                    <a:bodyPr/>
                    <a:lstStyle/>
                    <a:p>
                      <a:pPr lvl="0" algn="ctr">
                        <a:spcBef>
                          <a:spcPts val="600"/>
                        </a:spcBef>
                        <a:spcAft>
                          <a:spcPts val="600"/>
                        </a:spcAft>
                        <a:buNone/>
                      </a:pPr>
                      <a:r>
                        <a:rPr lang="en-US" sz="1400" b="1" dirty="0">
                          <a:solidFill>
                            <a:srgbClr val="1E3653"/>
                          </a:solidFill>
                        </a:rPr>
                        <a:t>2</a:t>
                      </a:r>
                    </a:p>
                  </a:txBody>
                  <a:tcPr anchor="ctr">
                    <a:lnR w="0">
                      <a:noFill/>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Trade Secrets (Mine AKARSU, Büşra BIÇAKCI)</a:t>
                      </a:r>
                    </a:p>
                  </a:txBody>
                  <a:tcPr anchor="ctr">
                    <a:lnL w="0">
                      <a:noFill/>
                    </a:lnL>
                    <a:lnR w="0">
                      <a:noFill/>
                    </a:lnR>
                  </a:tcPr>
                </a:tc>
                <a:extLst>
                  <a:ext uri="{0D108BD9-81ED-4DB2-BD59-A6C34878D82A}">
                    <a16:rowId xmlns:a16="http://schemas.microsoft.com/office/drawing/2014/main" val="750603471"/>
                  </a:ext>
                </a:extLst>
              </a:tr>
              <a:tr h="648000">
                <a:tc>
                  <a:txBody>
                    <a:bodyPr/>
                    <a:lstStyle/>
                    <a:p>
                      <a:pPr lvl="0" algn="ctr">
                        <a:spcBef>
                          <a:spcPts val="600"/>
                        </a:spcBef>
                        <a:spcAft>
                          <a:spcPts val="600"/>
                        </a:spcAft>
                        <a:buNone/>
                      </a:pPr>
                      <a:r>
                        <a:rPr lang="en-US" sz="1400" b="1" dirty="0">
                          <a:solidFill>
                            <a:srgbClr val="1E3653"/>
                          </a:solidFill>
                        </a:rPr>
                        <a:t>2</a:t>
                      </a:r>
                    </a:p>
                  </a:txBody>
                  <a:tcPr anchor="ctr">
                    <a:lnR w="0">
                      <a:noFill/>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Trademarks (Melis ABACIOĞLU, Ezgi KORALAY ORUÇ)</a:t>
                      </a:r>
                    </a:p>
                  </a:txBody>
                  <a:tcPr anchor="ctr">
                    <a:lnL w="0">
                      <a:noFill/>
                    </a:lnL>
                    <a:lnR w="0">
                      <a:noFill/>
                    </a:lnR>
                  </a:tcPr>
                </a:tc>
                <a:extLst>
                  <a:ext uri="{0D108BD9-81ED-4DB2-BD59-A6C34878D82A}">
                    <a16:rowId xmlns:a16="http://schemas.microsoft.com/office/drawing/2014/main" val="2867015800"/>
                  </a:ext>
                </a:extLst>
              </a:tr>
              <a:tr h="648000">
                <a:tc>
                  <a:txBody>
                    <a:bodyPr/>
                    <a:lstStyle/>
                    <a:p>
                      <a:pPr lvl="0" algn="ctr">
                        <a:spcBef>
                          <a:spcPts val="600"/>
                        </a:spcBef>
                        <a:spcAft>
                          <a:spcPts val="600"/>
                        </a:spcAft>
                        <a:buNone/>
                      </a:pPr>
                      <a:r>
                        <a:rPr lang="en-US" sz="1400" b="1" dirty="0">
                          <a:solidFill>
                            <a:srgbClr val="1E3653"/>
                          </a:solidFill>
                        </a:rPr>
                        <a:t>1</a:t>
                      </a:r>
                    </a:p>
                  </a:txBody>
                  <a:tcPr anchor="ctr">
                    <a:lnR w="0">
                      <a:noFill/>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TRIPS (Duygu Akşit)</a:t>
                      </a:r>
                    </a:p>
                  </a:txBody>
                  <a:tcPr anchor="ctr">
                    <a:lnL w="0">
                      <a:noFill/>
                    </a:lnL>
                    <a:lnR w="0">
                      <a:noFill/>
                    </a:lnR>
                  </a:tcPr>
                </a:tc>
                <a:extLst>
                  <a:ext uri="{0D108BD9-81ED-4DB2-BD59-A6C34878D82A}">
                    <a16:rowId xmlns:a16="http://schemas.microsoft.com/office/drawing/2014/main" val="2289423847"/>
                  </a:ext>
                </a:extLst>
              </a:tr>
              <a:tr h="648000">
                <a:tc>
                  <a:txBody>
                    <a:bodyPr/>
                    <a:lstStyle/>
                    <a:p>
                      <a:pPr lvl="0" algn="ctr">
                        <a:spcBef>
                          <a:spcPts val="600"/>
                        </a:spcBef>
                        <a:spcAft>
                          <a:spcPts val="600"/>
                        </a:spcAft>
                        <a:buNone/>
                      </a:pPr>
                      <a:r>
                        <a:rPr lang="en-US" sz="1400" b="1" dirty="0">
                          <a:solidFill>
                            <a:srgbClr val="1E3653"/>
                          </a:solidFill>
                        </a:rPr>
                        <a:t>2</a:t>
                      </a:r>
                    </a:p>
                  </a:txBody>
                  <a:tcPr anchor="ctr">
                    <a:lnR w="0">
                      <a:noFill/>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Unitary Patent / Unified Patent Court (</a:t>
                      </a:r>
                      <a:r>
                        <a:rPr lang="en-US" sz="1400" b="0" i="0" u="none" strike="noStrike" baseline="0" noProof="0" dirty="0" err="1">
                          <a:solidFill>
                            <a:srgbClr val="1E3653"/>
                          </a:solidFill>
                          <a:latin typeface="Poppins"/>
                          <a:cs typeface="Poppins"/>
                        </a:rPr>
                        <a:t>Utkan</a:t>
                      </a:r>
                      <a:r>
                        <a:rPr lang="en-US" sz="1400" b="0" i="0" u="none" strike="noStrike" baseline="0" noProof="0" dirty="0">
                          <a:solidFill>
                            <a:srgbClr val="1E3653"/>
                          </a:solidFill>
                          <a:latin typeface="Poppins"/>
                          <a:cs typeface="Poppins"/>
                        </a:rPr>
                        <a:t> Bahri BAKIRCI, Sevda Selime KALYONCU)</a:t>
                      </a:r>
                      <a:endParaRPr lang="tr-TR" dirty="0"/>
                    </a:p>
                  </a:txBody>
                  <a:tcPr anchor="ctr">
                    <a:lnL w="0">
                      <a:noFill/>
                    </a:lnL>
                    <a:lnR w="0">
                      <a:noFill/>
                    </a:lnR>
                  </a:tcPr>
                </a:tc>
                <a:extLst>
                  <a:ext uri="{0D108BD9-81ED-4DB2-BD59-A6C34878D82A}">
                    <a16:rowId xmlns:a16="http://schemas.microsoft.com/office/drawing/2014/main" val="1741050521"/>
                  </a:ext>
                </a:extLst>
              </a:tr>
            </a:tbl>
          </a:graphicData>
        </a:graphic>
      </p:graphicFrame>
      <p:pic>
        <p:nvPicPr>
          <p:cNvPr id="3" name="Graphic 2" descr="Arrow: Clockwise curve with solid fill">
            <a:hlinkClick r:id="rId2" action="ppaction://hlinksldjump"/>
            <a:extLst>
              <a:ext uri="{FF2B5EF4-FFF2-40B4-BE49-F238E27FC236}">
                <a16:creationId xmlns:a16="http://schemas.microsoft.com/office/drawing/2014/main" id="{FB24A350-4A8A-799C-12FB-7AD95355676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25940321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1DB93-5A07-6B75-B1CF-9603E4F96765}"/>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0B6EF26-DF36-AAC3-F6F2-3E1F6F594A2B}"/>
              </a:ext>
            </a:extLst>
          </p:cNvPr>
          <p:cNvSpPr>
            <a:spLocks noGrp="1"/>
          </p:cNvSpPr>
          <p:nvPr>
            <p:ph type="sldNum" sz="quarter" idx="12"/>
          </p:nvPr>
        </p:nvSpPr>
        <p:spPr/>
        <p:txBody>
          <a:bodyPr/>
          <a:lstStyle/>
          <a:p>
            <a:fld id="{BC11E74C-C1B6-43AF-A35A-DFCDF6302A8F}" type="slidenum">
              <a:rPr lang="de-CH" smtClean="0"/>
              <a:t>17</a:t>
            </a:fld>
            <a:endParaRPr lang="de-CH"/>
          </a:p>
        </p:txBody>
      </p:sp>
      <p:sp>
        <p:nvSpPr>
          <p:cNvPr id="8" name="Titel 1">
            <a:extLst>
              <a:ext uri="{FF2B5EF4-FFF2-40B4-BE49-F238E27FC236}">
                <a16:creationId xmlns:a16="http://schemas.microsoft.com/office/drawing/2014/main" id="{54C22014-BE03-914E-8A8F-1D981F91155F}"/>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Members Participation</a:t>
            </a:r>
          </a:p>
        </p:txBody>
      </p:sp>
      <p:sp>
        <p:nvSpPr>
          <p:cNvPr id="6" name="TextBox 5">
            <a:extLst>
              <a:ext uri="{FF2B5EF4-FFF2-40B4-BE49-F238E27FC236}">
                <a16:creationId xmlns:a16="http://schemas.microsoft.com/office/drawing/2014/main" id="{EF167068-E979-A1FB-6C8E-9137D3DB8D85}"/>
              </a:ext>
            </a:extLst>
          </p:cNvPr>
          <p:cNvSpPr txBox="1"/>
          <p:nvPr/>
        </p:nvSpPr>
        <p:spPr>
          <a:xfrm>
            <a:off x="-41610" y="956455"/>
            <a:ext cx="6816963" cy="923330"/>
          </a:xfrm>
          <a:prstGeom prst="rect">
            <a:avLst/>
          </a:prstGeom>
        </p:spPr>
        <p:txBody>
          <a:bodyPr wrap="square" lIns="91440" tIns="45720" rIns="91440" bIns="45720" rtlCol="0" anchor="b">
            <a:spAutoFit/>
          </a:bodyPr>
          <a:lstStyle/>
          <a:p>
            <a:pPr algn="ctr"/>
            <a:r>
              <a:rPr lang="en-US" dirty="0">
                <a:solidFill>
                  <a:srgbClr val="1E3653"/>
                </a:solidFill>
              </a:rPr>
              <a:t>How did the NRG and its members participate in </a:t>
            </a:r>
          </a:p>
          <a:p>
            <a:pPr algn="ctr"/>
            <a:r>
              <a:rPr lang="en-US" dirty="0">
                <a:solidFill>
                  <a:srgbClr val="1E3653"/>
                </a:solidFill>
              </a:rPr>
              <a:t>international AIPPI Committees work in </a:t>
            </a:r>
            <a:r>
              <a:rPr lang="en-US" b="1" dirty="0">
                <a:solidFill>
                  <a:srgbClr val="1E3653"/>
                </a:solidFill>
              </a:rPr>
              <a:t>2025?</a:t>
            </a:r>
            <a:r>
              <a:rPr lang="en-US" dirty="0">
                <a:solidFill>
                  <a:srgbClr val="1E3653"/>
                </a:solidFill>
              </a:rPr>
              <a:t> </a:t>
            </a:r>
            <a:endParaRPr lang="en-US" dirty="0">
              <a:solidFill>
                <a:srgbClr val="1E3653"/>
              </a:solidFill>
              <a:cs typeface="Poppins"/>
            </a:endParaRPr>
          </a:p>
          <a:p>
            <a:pPr algn="ctr"/>
            <a:r>
              <a:rPr lang="en-US" sz="1600" dirty="0">
                <a:solidFill>
                  <a:srgbClr val="1E3653"/>
                </a:solidFill>
              </a:rPr>
              <a:t>(Standing, Statutory and Bureau Advisory Committees)</a:t>
            </a:r>
            <a:endParaRPr lang="en-US" sz="1600" dirty="0">
              <a:solidFill>
                <a:srgbClr val="1E3653"/>
              </a:solidFill>
              <a:cs typeface="Poppins"/>
            </a:endParaRPr>
          </a:p>
        </p:txBody>
      </p:sp>
      <p:graphicFrame>
        <p:nvGraphicFramePr>
          <p:cNvPr id="2" name="Table 1">
            <a:extLst>
              <a:ext uri="{FF2B5EF4-FFF2-40B4-BE49-F238E27FC236}">
                <a16:creationId xmlns:a16="http://schemas.microsoft.com/office/drawing/2014/main" id="{B60D0928-8191-4B69-5E8A-A09E6D16BA49}"/>
              </a:ext>
            </a:extLst>
          </p:cNvPr>
          <p:cNvGraphicFramePr>
            <a:graphicFrameLocks noGrp="1"/>
          </p:cNvGraphicFramePr>
          <p:nvPr>
            <p:extLst>
              <p:ext uri="{D42A27DB-BD31-4B8C-83A1-F6EECF244321}">
                <p14:modId xmlns:p14="http://schemas.microsoft.com/office/powerpoint/2010/main" val="965207553"/>
              </p:ext>
            </p:extLst>
          </p:nvPr>
        </p:nvGraphicFramePr>
        <p:xfrm>
          <a:off x="347232" y="2137631"/>
          <a:ext cx="6039281" cy="2297853"/>
        </p:xfrm>
        <a:graphic>
          <a:graphicData uri="http://schemas.openxmlformats.org/drawingml/2006/table">
            <a:tbl>
              <a:tblPr firstRow="1" bandRow="1">
                <a:tableStyleId>{3B4B98B0-60AC-42C2-AFA5-B58CD77FA1E5}</a:tableStyleId>
              </a:tblPr>
              <a:tblGrid>
                <a:gridCol w="1650901">
                  <a:extLst>
                    <a:ext uri="{9D8B030D-6E8A-4147-A177-3AD203B41FA5}">
                      <a16:colId xmlns:a16="http://schemas.microsoft.com/office/drawing/2014/main" val="607530105"/>
                    </a:ext>
                  </a:extLst>
                </a:gridCol>
                <a:gridCol w="4388380">
                  <a:extLst>
                    <a:ext uri="{9D8B030D-6E8A-4147-A177-3AD203B41FA5}">
                      <a16:colId xmlns:a16="http://schemas.microsoft.com/office/drawing/2014/main" val="2886920087"/>
                    </a:ext>
                  </a:extLst>
                </a:gridCol>
              </a:tblGrid>
              <a:tr h="408093">
                <a:tc>
                  <a:txBody>
                    <a:bodyPr/>
                    <a:lstStyle/>
                    <a:p>
                      <a:pPr algn="l"/>
                      <a:r>
                        <a:rPr lang="en-US" sz="1600" b="1" dirty="0">
                          <a:solidFill>
                            <a:srgbClr val="1E3653"/>
                          </a:solidFill>
                        </a:rPr>
                        <a:t>Date</a:t>
                      </a:r>
                    </a:p>
                  </a:txBody>
                  <a:tcPr anchor="ctr">
                    <a:lnR w="12700" cap="flat" cmpd="sng" algn="ctr">
                      <a:noFill/>
                      <a:prstDash val="solid"/>
                      <a:round/>
                      <a:headEnd type="none" w="med" len="med"/>
                      <a:tailEnd type="none" w="med" len="med"/>
                    </a:lnR>
                  </a:tcPr>
                </a:tc>
                <a:tc>
                  <a:txBody>
                    <a:bodyPr/>
                    <a:lstStyle/>
                    <a:p>
                      <a:r>
                        <a:rPr lang="en-US" sz="1600" dirty="0">
                          <a:solidFill>
                            <a:srgbClr val="1E3653"/>
                          </a:solidFill>
                        </a:rPr>
                        <a:t>Description</a:t>
                      </a:r>
                      <a:endParaRPr lang="en-CH" sz="1600" dirty="0">
                        <a:solidFill>
                          <a:srgbClr val="1E3653"/>
                        </a:solidFill>
                      </a:endParaRPr>
                    </a:p>
                  </a:txBody>
                  <a:tcPr anchor="ctr">
                    <a:lnL>
                      <a:noFill/>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696752">
                <a:tc>
                  <a:txBody>
                    <a:bodyPr/>
                    <a:lstStyle/>
                    <a:p>
                      <a:pPr>
                        <a:spcBef>
                          <a:spcPts val="600"/>
                        </a:spcBef>
                        <a:spcAft>
                          <a:spcPts val="600"/>
                        </a:spcAft>
                      </a:pPr>
                      <a:r>
                        <a:rPr lang="en-CH" sz="1400" b="1" dirty="0">
                          <a:solidFill>
                            <a:srgbClr val="1E3653"/>
                          </a:solidFill>
                        </a:rPr>
                        <a:t>10.07.2025</a:t>
                      </a: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dirty="0">
                          <a:solidFill>
                            <a:srgbClr val="1E3653"/>
                          </a:solidFill>
                        </a:rPr>
                        <a:t>Our member, Büşra </a:t>
                      </a:r>
                      <a:r>
                        <a:rPr lang="en-US" sz="1400" dirty="0" err="1">
                          <a:solidFill>
                            <a:srgbClr val="1E3653"/>
                          </a:solidFill>
                        </a:rPr>
                        <a:t>Bıçakcı</a:t>
                      </a:r>
                      <a:r>
                        <a:rPr lang="en-US" sz="1400" dirty="0">
                          <a:solidFill>
                            <a:srgbClr val="1E3653"/>
                          </a:solidFill>
                        </a:rPr>
                        <a:t> was a speaker at the Global Session of the Young AIPPI Members Summit held on 9-10 July 2025.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r h="696752">
                <a:tc>
                  <a:txBody>
                    <a:bodyPr/>
                    <a:lstStyle/>
                    <a:p>
                      <a:pPr>
                        <a:spcBef>
                          <a:spcPts val="600"/>
                        </a:spcBef>
                        <a:spcAft>
                          <a:spcPts val="600"/>
                        </a:spcAft>
                      </a:pPr>
                      <a:r>
                        <a:rPr lang="en-CH" sz="1400" b="1" dirty="0">
                          <a:solidFill>
                            <a:srgbClr val="1E3653"/>
                          </a:solidFill>
                        </a:rPr>
                        <a:t>06.11.2025</a:t>
                      </a: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dirty="0">
                          <a:solidFill>
                            <a:srgbClr val="1E3653"/>
                          </a:solidFill>
                        </a:rPr>
                        <a:t>Our member, Yağmur Aktan was a speaker at the session “Rethinking Copyright Ownership with Artificial Intelligence”, held as a part of AIPPI &amp; ASIPI Webinar as a member of Young AIPPI Members Committee.   </a:t>
                      </a:r>
                      <a:endParaRPr lang="en-CH" sz="1400" dirty="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50603471"/>
                  </a:ext>
                </a:extLst>
              </a:tr>
            </a:tbl>
          </a:graphicData>
        </a:graphic>
      </p:graphicFrame>
      <p:pic>
        <p:nvPicPr>
          <p:cNvPr id="9" name="Graphic 8" descr="Arrow: Clockwise curve with solid fill">
            <a:hlinkClick r:id="rId2" action="ppaction://hlinksldjump"/>
            <a:extLst>
              <a:ext uri="{FF2B5EF4-FFF2-40B4-BE49-F238E27FC236}">
                <a16:creationId xmlns:a16="http://schemas.microsoft.com/office/drawing/2014/main" id="{86697892-B1F9-D67D-F0C9-55D232F1015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3290855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83BDF-B2E2-AACB-25EC-FC18C37107F8}"/>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580715C-A2A4-778C-68A0-7A5FC3D64913}"/>
              </a:ext>
            </a:extLst>
          </p:cNvPr>
          <p:cNvSpPr>
            <a:spLocks noGrp="1"/>
          </p:cNvSpPr>
          <p:nvPr>
            <p:ph type="sldNum" sz="quarter" idx="12"/>
          </p:nvPr>
        </p:nvSpPr>
        <p:spPr/>
        <p:txBody>
          <a:bodyPr/>
          <a:lstStyle/>
          <a:p>
            <a:fld id="{BC11E74C-C1B6-43AF-A35A-DFCDF6302A8F}" type="slidenum">
              <a:rPr lang="de-CH" smtClean="0"/>
              <a:t>18</a:t>
            </a:fld>
            <a:endParaRPr lang="de-CH"/>
          </a:p>
        </p:txBody>
      </p:sp>
      <p:sp>
        <p:nvSpPr>
          <p:cNvPr id="8" name="Titel 1">
            <a:extLst>
              <a:ext uri="{FF2B5EF4-FFF2-40B4-BE49-F238E27FC236}">
                <a16:creationId xmlns:a16="http://schemas.microsoft.com/office/drawing/2014/main" id="{A28BEB3E-BBC8-4526-847A-5F98F0D8500D}"/>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Members Participation</a:t>
            </a:r>
          </a:p>
        </p:txBody>
      </p:sp>
      <p:sp>
        <p:nvSpPr>
          <p:cNvPr id="6" name="TextBox 5">
            <a:extLst>
              <a:ext uri="{FF2B5EF4-FFF2-40B4-BE49-F238E27FC236}">
                <a16:creationId xmlns:a16="http://schemas.microsoft.com/office/drawing/2014/main" id="{32C73EEA-65FD-3E22-D036-136D89BDAD0B}"/>
              </a:ext>
            </a:extLst>
          </p:cNvPr>
          <p:cNvSpPr txBox="1"/>
          <p:nvPr/>
        </p:nvSpPr>
        <p:spPr>
          <a:xfrm>
            <a:off x="-7575" y="949098"/>
            <a:ext cx="6748893" cy="830997"/>
          </a:xfrm>
          <a:prstGeom prst="rect">
            <a:avLst/>
          </a:prstGeom>
        </p:spPr>
        <p:txBody>
          <a:bodyPr wrap="square" lIns="91440" tIns="45720" rIns="91440" bIns="45720" rtlCol="0" anchor="b">
            <a:spAutoFit/>
          </a:bodyPr>
          <a:lstStyle/>
          <a:p>
            <a:pPr algn="ctr"/>
            <a:r>
              <a:rPr lang="en-US" sz="1600" dirty="0">
                <a:solidFill>
                  <a:srgbClr val="1E3653"/>
                </a:solidFill>
              </a:rPr>
              <a:t>How are the NRG and its members planned to participate in international AIPPI Committees' work in </a:t>
            </a:r>
            <a:r>
              <a:rPr lang="en-US" sz="1600" b="1" dirty="0">
                <a:solidFill>
                  <a:srgbClr val="1E3653"/>
                </a:solidFill>
                <a:highlight>
                  <a:srgbClr val="FFFF00"/>
                </a:highlight>
              </a:rPr>
              <a:t>2026</a:t>
            </a:r>
            <a:r>
              <a:rPr lang="en-US" sz="1600" dirty="0">
                <a:solidFill>
                  <a:srgbClr val="1E3653"/>
                </a:solidFill>
              </a:rPr>
              <a:t>? </a:t>
            </a:r>
            <a:br>
              <a:rPr lang="en-US" sz="1600" dirty="0"/>
            </a:br>
            <a:r>
              <a:rPr lang="en-US" sz="1600" dirty="0">
                <a:solidFill>
                  <a:srgbClr val="1E3653"/>
                </a:solidFill>
              </a:rPr>
              <a:t>(Standing, Statutory and Bureau Advisory Committees)</a:t>
            </a:r>
          </a:p>
        </p:txBody>
      </p:sp>
      <p:graphicFrame>
        <p:nvGraphicFramePr>
          <p:cNvPr id="2" name="Table 1">
            <a:extLst>
              <a:ext uri="{FF2B5EF4-FFF2-40B4-BE49-F238E27FC236}">
                <a16:creationId xmlns:a16="http://schemas.microsoft.com/office/drawing/2014/main" id="{D478A9BC-C655-BD6D-00D2-E67020FD4C27}"/>
              </a:ext>
            </a:extLst>
          </p:cNvPr>
          <p:cNvGraphicFramePr>
            <a:graphicFrameLocks noGrp="1"/>
          </p:cNvGraphicFramePr>
          <p:nvPr>
            <p:extLst>
              <p:ext uri="{D42A27DB-BD31-4B8C-83A1-F6EECF244321}">
                <p14:modId xmlns:p14="http://schemas.microsoft.com/office/powerpoint/2010/main" val="498990601"/>
              </p:ext>
            </p:extLst>
          </p:nvPr>
        </p:nvGraphicFramePr>
        <p:xfrm>
          <a:off x="347232" y="1956141"/>
          <a:ext cx="6039281" cy="1104845"/>
        </p:xfrm>
        <a:graphic>
          <a:graphicData uri="http://schemas.openxmlformats.org/drawingml/2006/table">
            <a:tbl>
              <a:tblPr firstRow="1" bandRow="1">
                <a:tableStyleId>{3B4B98B0-60AC-42C2-AFA5-B58CD77FA1E5}</a:tableStyleId>
              </a:tblPr>
              <a:tblGrid>
                <a:gridCol w="1650901">
                  <a:extLst>
                    <a:ext uri="{9D8B030D-6E8A-4147-A177-3AD203B41FA5}">
                      <a16:colId xmlns:a16="http://schemas.microsoft.com/office/drawing/2014/main" val="607530105"/>
                    </a:ext>
                  </a:extLst>
                </a:gridCol>
                <a:gridCol w="4388380">
                  <a:extLst>
                    <a:ext uri="{9D8B030D-6E8A-4147-A177-3AD203B41FA5}">
                      <a16:colId xmlns:a16="http://schemas.microsoft.com/office/drawing/2014/main" val="2886920087"/>
                    </a:ext>
                  </a:extLst>
                </a:gridCol>
              </a:tblGrid>
              <a:tr h="408093">
                <a:tc>
                  <a:txBody>
                    <a:bodyPr/>
                    <a:lstStyle/>
                    <a:p>
                      <a:pPr algn="l"/>
                      <a:r>
                        <a:rPr lang="en-US" sz="1600" b="1">
                          <a:solidFill>
                            <a:srgbClr val="1E3653"/>
                          </a:solidFill>
                        </a:rPr>
                        <a:t>Date</a:t>
                      </a:r>
                    </a:p>
                  </a:txBody>
                  <a:tcPr anchor="ctr">
                    <a:lnR w="12700" cap="flat" cmpd="sng" algn="ctr">
                      <a:noFill/>
                      <a:prstDash val="solid"/>
                      <a:round/>
                      <a:headEnd type="none" w="med" len="med"/>
                      <a:tailEnd type="none" w="med" len="med"/>
                    </a:lnR>
                  </a:tcPr>
                </a:tc>
                <a:tc>
                  <a:txBody>
                    <a:bodyPr/>
                    <a:lstStyle/>
                    <a:p>
                      <a:r>
                        <a:rPr lang="en-US" sz="1600">
                          <a:solidFill>
                            <a:srgbClr val="1E3653"/>
                          </a:solidFill>
                        </a:rPr>
                        <a:t>Description</a:t>
                      </a:r>
                      <a:endParaRPr lang="en-CH" sz="1600">
                        <a:solidFill>
                          <a:srgbClr val="1E3653"/>
                        </a:solidFill>
                      </a:endParaRPr>
                    </a:p>
                  </a:txBody>
                  <a:tcPr anchor="ctr">
                    <a:lnL>
                      <a:noFill/>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696752">
                <a:tc>
                  <a:txBody>
                    <a:bodyPr/>
                    <a:lstStyle/>
                    <a:p>
                      <a:pPr>
                        <a:spcBef>
                          <a:spcPts val="600"/>
                        </a:spcBef>
                        <a:spcAft>
                          <a:spcPts val="600"/>
                        </a:spcAft>
                      </a:pP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a:solidFill>
                            <a:srgbClr val="1E3653"/>
                          </a:solidFill>
                        </a:rPr>
                        <a:t>        N/A</a:t>
                      </a:r>
                      <a:endParaRPr lang="tr-T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bl>
          </a:graphicData>
        </a:graphic>
      </p:graphicFrame>
      <p:pic>
        <p:nvPicPr>
          <p:cNvPr id="3" name="Graphic 2" descr="Arrow: Clockwise curve with solid fill">
            <a:hlinkClick r:id="rId2" action="ppaction://hlinksldjump"/>
            <a:extLst>
              <a:ext uri="{FF2B5EF4-FFF2-40B4-BE49-F238E27FC236}">
                <a16:creationId xmlns:a16="http://schemas.microsoft.com/office/drawing/2014/main" id="{DD00F1C2-8DC2-700A-4BE6-417114738D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16312891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DA121-BA56-95EC-1901-6246F9160999}"/>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C68E163-2C7F-1B97-6851-8A2F559F757A}"/>
              </a:ext>
            </a:extLst>
          </p:cNvPr>
          <p:cNvSpPr>
            <a:spLocks noGrp="1"/>
          </p:cNvSpPr>
          <p:nvPr>
            <p:ph type="sldNum" sz="quarter" idx="12"/>
          </p:nvPr>
        </p:nvSpPr>
        <p:spPr/>
        <p:txBody>
          <a:bodyPr/>
          <a:lstStyle/>
          <a:p>
            <a:fld id="{BC11E74C-C1B6-43AF-A35A-DFCDF6302A8F}" type="slidenum">
              <a:rPr lang="de-CH" smtClean="0"/>
              <a:t>19</a:t>
            </a:fld>
            <a:endParaRPr lang="de-CH"/>
          </a:p>
        </p:txBody>
      </p:sp>
      <p:sp>
        <p:nvSpPr>
          <p:cNvPr id="3" name="Titel 1">
            <a:extLst>
              <a:ext uri="{FF2B5EF4-FFF2-40B4-BE49-F238E27FC236}">
                <a16:creationId xmlns:a16="http://schemas.microsoft.com/office/drawing/2014/main" id="{91FE5A84-41C6-06B8-FBB6-EFBA4FB92C30}"/>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Study Questions</a:t>
            </a:r>
          </a:p>
        </p:txBody>
      </p:sp>
      <p:graphicFrame>
        <p:nvGraphicFramePr>
          <p:cNvPr id="6" name="Table 5">
            <a:extLst>
              <a:ext uri="{FF2B5EF4-FFF2-40B4-BE49-F238E27FC236}">
                <a16:creationId xmlns:a16="http://schemas.microsoft.com/office/drawing/2014/main" id="{5B64681E-B61F-FB5C-E87A-BFBA8BCBFBE2}"/>
              </a:ext>
            </a:extLst>
          </p:cNvPr>
          <p:cNvGraphicFramePr>
            <a:graphicFrameLocks noGrp="1"/>
          </p:cNvGraphicFramePr>
          <p:nvPr>
            <p:extLst>
              <p:ext uri="{D42A27DB-BD31-4B8C-83A1-F6EECF244321}">
                <p14:modId xmlns:p14="http://schemas.microsoft.com/office/powerpoint/2010/main" val="3226403535"/>
              </p:ext>
            </p:extLst>
          </p:nvPr>
        </p:nvGraphicFramePr>
        <p:xfrm>
          <a:off x="347232" y="1659936"/>
          <a:ext cx="6039281" cy="2567885"/>
        </p:xfrm>
        <a:graphic>
          <a:graphicData uri="http://schemas.openxmlformats.org/drawingml/2006/table">
            <a:tbl>
              <a:tblPr firstRow="1" bandRow="1">
                <a:tableStyleId>{3B4B98B0-60AC-42C2-AFA5-B58CD77FA1E5}</a:tableStyleId>
              </a:tblPr>
              <a:tblGrid>
                <a:gridCol w="1650901">
                  <a:extLst>
                    <a:ext uri="{9D8B030D-6E8A-4147-A177-3AD203B41FA5}">
                      <a16:colId xmlns:a16="http://schemas.microsoft.com/office/drawing/2014/main" val="607530105"/>
                    </a:ext>
                  </a:extLst>
                </a:gridCol>
                <a:gridCol w="4388380">
                  <a:extLst>
                    <a:ext uri="{9D8B030D-6E8A-4147-A177-3AD203B41FA5}">
                      <a16:colId xmlns:a16="http://schemas.microsoft.com/office/drawing/2014/main" val="2886920087"/>
                    </a:ext>
                  </a:extLst>
                </a:gridCol>
              </a:tblGrid>
              <a:tr h="408093">
                <a:tc>
                  <a:txBody>
                    <a:bodyPr/>
                    <a:lstStyle/>
                    <a:p>
                      <a:pPr algn="l"/>
                      <a:r>
                        <a:rPr lang="en-US" sz="1600" b="1" dirty="0">
                          <a:solidFill>
                            <a:srgbClr val="1E3653"/>
                          </a:solidFill>
                        </a:rPr>
                        <a:t>Date</a:t>
                      </a:r>
                    </a:p>
                  </a:txBody>
                  <a:tcPr anchor="ctr">
                    <a:lnR w="12700" cap="flat" cmpd="sng" algn="ctr">
                      <a:noFill/>
                      <a:prstDash val="solid"/>
                      <a:round/>
                      <a:headEnd type="none" w="med" len="med"/>
                      <a:tailEnd type="none" w="med" len="med"/>
                    </a:lnR>
                  </a:tcPr>
                </a:tc>
                <a:tc>
                  <a:txBody>
                    <a:bodyPr/>
                    <a:lstStyle/>
                    <a:p>
                      <a:r>
                        <a:rPr lang="en-US" sz="1600" dirty="0">
                          <a:solidFill>
                            <a:srgbClr val="1E3653"/>
                          </a:solidFill>
                        </a:rPr>
                        <a:t>Description</a:t>
                      </a:r>
                      <a:endParaRPr lang="en-CH" sz="1600" dirty="0">
                        <a:solidFill>
                          <a:srgbClr val="1E3653"/>
                        </a:solidFill>
                      </a:endParaRPr>
                    </a:p>
                  </a:txBody>
                  <a:tcPr anchor="ctr">
                    <a:lnL>
                      <a:noFill/>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696752">
                <a:tc>
                  <a:txBody>
                    <a:bodyPr/>
                    <a:lstStyle/>
                    <a:p>
                      <a:pPr>
                        <a:spcBef>
                          <a:spcPts val="600"/>
                        </a:spcBef>
                        <a:spcAft>
                          <a:spcPts val="600"/>
                        </a:spcAft>
                      </a:pPr>
                      <a:r>
                        <a:rPr lang="en-US" sz="1400" b="1" dirty="0">
                          <a:solidFill>
                            <a:srgbClr val="1E3653"/>
                          </a:solidFill>
                        </a:rPr>
                        <a:t>25.03.2025</a:t>
                      </a:r>
                      <a:endParaRPr lang="en-CH" sz="1400" b="1" dirty="0">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defTabSz="1320759" rtl="0" eaLnBrk="1" fontAlgn="auto" latinLnBrk="0" hangingPunct="1">
                        <a:lnSpc>
                          <a:spcPct val="100000"/>
                        </a:lnSpc>
                        <a:spcBef>
                          <a:spcPts val="600"/>
                        </a:spcBef>
                        <a:spcAft>
                          <a:spcPts val="600"/>
                        </a:spcAft>
                        <a:buClrTx/>
                        <a:buSzTx/>
                        <a:buFontTx/>
                        <a:buNone/>
                        <a:tabLst/>
                        <a:defRPr/>
                      </a:pPr>
                      <a:r>
                        <a:rPr lang="en-US" sz="1400" dirty="0">
                          <a:solidFill>
                            <a:srgbClr val="1E3653"/>
                          </a:solidFill>
                        </a:rPr>
                        <a:t>Working group meeting</a:t>
                      </a:r>
                      <a:endParaRPr lang="en-CH" sz="1400" dirty="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r h="696752">
                <a:tc>
                  <a:txBody>
                    <a:bodyPr/>
                    <a:lstStyle/>
                    <a:p>
                      <a:pPr>
                        <a:spcBef>
                          <a:spcPts val="600"/>
                        </a:spcBef>
                        <a:spcAft>
                          <a:spcPts val="600"/>
                        </a:spcAft>
                      </a:pPr>
                      <a:r>
                        <a:rPr lang="en-CH" sz="1400" b="1" dirty="0">
                          <a:solidFill>
                            <a:srgbClr val="1E3653"/>
                          </a:solidFill>
                        </a:rPr>
                        <a:t>28.08.2025</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b="0" i="0" u="none" strike="noStrike" baseline="0" noProof="0" dirty="0">
                          <a:solidFill>
                            <a:srgbClr val="1E3653"/>
                          </a:solidFill>
                          <a:latin typeface="Poppins"/>
                          <a:cs typeface="Poppins"/>
                        </a:rPr>
                        <a:t>A meeting was held open to all members to discuss the 2025 AIPPI Yokohama Study Questions.</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50603471"/>
                  </a:ext>
                </a:extLst>
              </a:tr>
              <a:tr h="696752">
                <a:tc>
                  <a:txBody>
                    <a:bodyPr/>
                    <a:lstStyle/>
                    <a:p>
                      <a:pPr>
                        <a:spcBef>
                          <a:spcPts val="600"/>
                        </a:spcBef>
                        <a:spcAft>
                          <a:spcPts val="600"/>
                        </a:spcAft>
                      </a:pPr>
                      <a:r>
                        <a:rPr lang="en-CH" sz="1400" b="1" dirty="0">
                          <a:solidFill>
                            <a:srgbClr val="1E3653"/>
                          </a:solidFill>
                        </a:rPr>
                        <a:t>13-16.09.2025</a:t>
                      </a: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400" dirty="0">
                          <a:solidFill>
                            <a:srgbClr val="1E3653"/>
                          </a:solidFill>
                        </a:rPr>
                        <a:t>Representation of NG at the Study Question Meetings and </a:t>
                      </a:r>
                      <a:r>
                        <a:rPr lang="en-US" sz="1400" dirty="0" err="1">
                          <a:solidFill>
                            <a:srgbClr val="1E3653"/>
                          </a:solidFill>
                        </a:rPr>
                        <a:t>Plenary&amp;ExCo</a:t>
                      </a:r>
                      <a:r>
                        <a:rPr lang="en-US" sz="1400" dirty="0">
                          <a:solidFill>
                            <a:srgbClr val="1E3653"/>
                          </a:solidFill>
                        </a:rPr>
                        <a:t> Sessions during the World Congress Yokohama</a:t>
                      </a:r>
                      <a:endParaRPr lang="tr-TR"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867015800"/>
                  </a:ext>
                </a:extLst>
              </a:tr>
            </a:tbl>
          </a:graphicData>
        </a:graphic>
      </p:graphicFrame>
      <p:sp>
        <p:nvSpPr>
          <p:cNvPr id="7" name="TextBox 6">
            <a:extLst>
              <a:ext uri="{FF2B5EF4-FFF2-40B4-BE49-F238E27FC236}">
                <a16:creationId xmlns:a16="http://schemas.microsoft.com/office/drawing/2014/main" id="{3CCD8E6C-32D7-FAF0-8A35-5AD8FCF4B38A}"/>
              </a:ext>
            </a:extLst>
          </p:cNvPr>
          <p:cNvSpPr txBox="1"/>
          <p:nvPr/>
        </p:nvSpPr>
        <p:spPr>
          <a:xfrm>
            <a:off x="531645" y="977027"/>
            <a:ext cx="5455919" cy="523220"/>
          </a:xfrm>
          <a:prstGeom prst="rect">
            <a:avLst/>
          </a:prstGeom>
        </p:spPr>
        <p:txBody>
          <a:bodyPr wrap="square" rtlCol="0" anchor="b">
            <a:spAutoFit/>
          </a:bodyPr>
          <a:lstStyle/>
          <a:p>
            <a:pPr algn="ctr"/>
            <a:r>
              <a:rPr lang="en-US" sz="1400" b="0">
                <a:solidFill>
                  <a:srgbClr val="1E3653"/>
                </a:solidFill>
              </a:rPr>
              <a:t>What can you tell us about the Study Question preparation, submission, and promotion within your group?</a:t>
            </a:r>
            <a:endParaRPr lang="en-US" sz="1400">
              <a:solidFill>
                <a:srgbClr val="1E3653"/>
              </a:solidFill>
            </a:endParaRPr>
          </a:p>
        </p:txBody>
      </p:sp>
      <p:pic>
        <p:nvPicPr>
          <p:cNvPr id="5" name="Graphic 4" descr="Arrow: Clockwise curve with solid fill">
            <a:hlinkClick r:id="rId2" action="ppaction://hlinksldjump"/>
            <a:extLst>
              <a:ext uri="{FF2B5EF4-FFF2-40B4-BE49-F238E27FC236}">
                <a16:creationId xmlns:a16="http://schemas.microsoft.com/office/drawing/2014/main" id="{EA6400ED-2859-B2C2-E2DD-35F06F1D302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36444697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4694E-28F4-5E8A-1567-59759D841C2F}"/>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730E3A4-4DD0-97F5-7A2E-9081F9FE54AB}"/>
              </a:ext>
            </a:extLst>
          </p:cNvPr>
          <p:cNvSpPr>
            <a:spLocks noGrp="1"/>
          </p:cNvSpPr>
          <p:nvPr>
            <p:ph type="sldNum" sz="quarter" idx="12"/>
          </p:nvPr>
        </p:nvSpPr>
        <p:spPr/>
        <p:txBody>
          <a:bodyPr/>
          <a:lstStyle/>
          <a:p>
            <a:fld id="{BC11E74C-C1B6-43AF-A35A-DFCDF6302A8F}" type="slidenum">
              <a:rPr lang="de-CH" smtClean="0"/>
              <a:t>20</a:t>
            </a:fld>
            <a:endParaRPr lang="de-CH"/>
          </a:p>
        </p:txBody>
      </p:sp>
      <p:sp>
        <p:nvSpPr>
          <p:cNvPr id="5" name="Titel 1">
            <a:extLst>
              <a:ext uri="{FF2B5EF4-FFF2-40B4-BE49-F238E27FC236}">
                <a16:creationId xmlns:a16="http://schemas.microsoft.com/office/drawing/2014/main" id="{B9F0893E-B4DE-21D4-8338-A7CC36CCA890}"/>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Representation</a:t>
            </a:r>
          </a:p>
        </p:txBody>
      </p:sp>
      <p:graphicFrame>
        <p:nvGraphicFramePr>
          <p:cNvPr id="6" name="Table 5">
            <a:extLst>
              <a:ext uri="{FF2B5EF4-FFF2-40B4-BE49-F238E27FC236}">
                <a16:creationId xmlns:a16="http://schemas.microsoft.com/office/drawing/2014/main" id="{4CE02634-21B7-D981-0BA7-FB3A1FEA091E}"/>
              </a:ext>
            </a:extLst>
          </p:cNvPr>
          <p:cNvGraphicFramePr>
            <a:graphicFrameLocks noGrp="1"/>
          </p:cNvGraphicFramePr>
          <p:nvPr>
            <p:extLst>
              <p:ext uri="{D42A27DB-BD31-4B8C-83A1-F6EECF244321}">
                <p14:modId xmlns:p14="http://schemas.microsoft.com/office/powerpoint/2010/main" val="569726398"/>
              </p:ext>
            </p:extLst>
          </p:nvPr>
        </p:nvGraphicFramePr>
        <p:xfrm>
          <a:off x="330200" y="913477"/>
          <a:ext cx="6311900" cy="8408342"/>
        </p:xfrm>
        <a:graphic>
          <a:graphicData uri="http://schemas.openxmlformats.org/drawingml/2006/table">
            <a:tbl>
              <a:tblPr firstRow="1" bandRow="1">
                <a:tableStyleId>{3B4B98B0-60AC-42C2-AFA5-B58CD77FA1E5}</a:tableStyleId>
              </a:tblPr>
              <a:tblGrid>
                <a:gridCol w="2404575">
                  <a:extLst>
                    <a:ext uri="{9D8B030D-6E8A-4147-A177-3AD203B41FA5}">
                      <a16:colId xmlns:a16="http://schemas.microsoft.com/office/drawing/2014/main" val="607530105"/>
                    </a:ext>
                  </a:extLst>
                </a:gridCol>
                <a:gridCol w="3907325">
                  <a:extLst>
                    <a:ext uri="{9D8B030D-6E8A-4147-A177-3AD203B41FA5}">
                      <a16:colId xmlns:a16="http://schemas.microsoft.com/office/drawing/2014/main" val="2886920087"/>
                    </a:ext>
                  </a:extLst>
                </a:gridCol>
              </a:tblGrid>
              <a:tr h="423939">
                <a:tc>
                  <a:txBody>
                    <a:bodyPr/>
                    <a:lstStyle/>
                    <a:p>
                      <a:pPr algn="l"/>
                      <a:r>
                        <a:rPr lang="en-US" sz="1600" b="1" dirty="0">
                          <a:solidFill>
                            <a:srgbClr val="1E3653"/>
                          </a:solidFill>
                        </a:rPr>
                        <a:t>What</a:t>
                      </a:r>
                    </a:p>
                  </a:txBody>
                  <a:tcPr anchor="ctr">
                    <a:lnR w="12700" cap="flat" cmpd="sng" algn="ctr">
                      <a:noFill/>
                      <a:prstDash val="solid"/>
                      <a:round/>
                      <a:headEnd type="none" w="med" len="med"/>
                      <a:tailEnd type="none" w="med" len="med"/>
                    </a:lnR>
                  </a:tcPr>
                </a:tc>
                <a:tc>
                  <a:txBody>
                    <a:bodyPr/>
                    <a:lstStyle/>
                    <a:p>
                      <a:r>
                        <a:rPr lang="en-US" sz="1400" dirty="0">
                          <a:solidFill>
                            <a:srgbClr val="1E3653"/>
                          </a:solidFill>
                        </a:rPr>
                        <a:t>World Congress 2025 - Yokohama</a:t>
                      </a:r>
                      <a:endParaRPr lang="en-CH" sz="1400" dirty="0">
                        <a:solidFill>
                          <a:srgbClr val="1E3653"/>
                        </a:solidFill>
                      </a:endParaRPr>
                    </a:p>
                  </a:txBody>
                  <a:tcPr anchor="ctr">
                    <a:lnL>
                      <a:noFill/>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4952731">
                <a:tc>
                  <a:txBody>
                    <a:bodyPr/>
                    <a:lstStyle/>
                    <a:p>
                      <a:pPr>
                        <a:spcBef>
                          <a:spcPts val="600"/>
                        </a:spcBef>
                        <a:spcAft>
                          <a:spcPts val="600"/>
                        </a:spcAft>
                      </a:pPr>
                      <a:r>
                        <a:rPr lang="en-US" sz="1200" b="1" dirty="0">
                          <a:solidFill>
                            <a:srgbClr val="1E3653"/>
                          </a:solidFill>
                        </a:rPr>
                        <a:t>Congress contribution</a:t>
                      </a:r>
                      <a:endParaRPr lang="en-CH" sz="1200" b="1" dirty="0">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a:lnSpc>
                          <a:spcPct val="100000"/>
                        </a:lnSpc>
                        <a:spcBef>
                          <a:spcPts val="600"/>
                        </a:spcBef>
                        <a:spcAft>
                          <a:spcPts val="600"/>
                        </a:spcAft>
                        <a:buNone/>
                      </a:pPr>
                      <a:r>
                        <a:rPr lang="en-US" sz="1200" b="0" i="0" u="none" strike="noStrike" baseline="0" noProof="0" dirty="0">
                          <a:solidFill>
                            <a:srgbClr val="1E3653"/>
                          </a:solidFill>
                          <a:latin typeface="Poppins"/>
                          <a:cs typeface="Poppins"/>
                        </a:rPr>
                        <a:t>Here are some proud highlights from our members:</a:t>
                      </a:r>
                      <a:br>
                        <a:rPr lang="en-US" sz="1200" b="0" i="0" u="none" strike="noStrike" baseline="0" noProof="0" dirty="0">
                          <a:solidFill>
                            <a:srgbClr val="1E3653"/>
                          </a:solidFill>
                          <a:latin typeface="Poppins"/>
                          <a:cs typeface="Poppins"/>
                        </a:rPr>
                      </a:br>
                      <a:br>
                        <a:rPr lang="en-US" sz="1200" b="0" i="0" u="none" strike="noStrike" baseline="0" noProof="0" dirty="0">
                          <a:solidFill>
                            <a:srgbClr val="1E3653"/>
                          </a:solidFill>
                          <a:latin typeface="Poppins"/>
                          <a:cs typeface="Poppins"/>
                        </a:rPr>
                      </a:br>
                      <a:r>
                        <a:rPr lang="en-US" sz="1200" b="0" i="0" u="none" strike="noStrike" baseline="0" noProof="0" dirty="0">
                          <a:solidFill>
                            <a:srgbClr val="1E3653"/>
                          </a:solidFill>
                          <a:latin typeface="Poppins"/>
                          <a:cs typeface="Poppins"/>
                        </a:rPr>
                        <a:t>-</a:t>
                      </a:r>
                      <a:r>
                        <a:rPr lang="en-US" sz="1200" b="1" i="0" u="none" strike="noStrike" baseline="0" noProof="0" dirty="0" err="1">
                          <a:solidFill>
                            <a:srgbClr val="1E3653"/>
                          </a:solidFill>
                          <a:latin typeface="Poppins"/>
                          <a:cs typeface="Poppins"/>
                        </a:rPr>
                        <a:t>Nazlı</a:t>
                      </a:r>
                      <a:r>
                        <a:rPr lang="en-US" sz="1200" b="1" i="0" u="none" strike="noStrike" baseline="0" noProof="0" dirty="0">
                          <a:solidFill>
                            <a:srgbClr val="1E3653"/>
                          </a:solidFill>
                          <a:latin typeface="Poppins"/>
                          <a:cs typeface="Poppins"/>
                        </a:rPr>
                        <a:t> T. Korkut </a:t>
                      </a:r>
                      <a:r>
                        <a:rPr lang="en-US" sz="1200" b="0" i="0" u="none" strike="noStrike" baseline="0" noProof="0" dirty="0">
                          <a:solidFill>
                            <a:srgbClr val="1E3653"/>
                          </a:solidFill>
                          <a:latin typeface="Poppins"/>
                          <a:cs typeface="Poppins"/>
                        </a:rPr>
                        <a:t>has successfully completed her term as Secretary General within the AIPPI Bureau, succeeded by Regina Quek.</a:t>
                      </a:r>
                      <a:br>
                        <a:rPr lang="en-US" sz="1200" b="0" i="0" u="none" strike="noStrike" baseline="0" noProof="0" dirty="0">
                          <a:solidFill>
                            <a:srgbClr val="1E3653"/>
                          </a:solidFill>
                          <a:latin typeface="Poppins"/>
                          <a:cs typeface="Poppins"/>
                        </a:rPr>
                      </a:br>
                      <a:r>
                        <a:rPr lang="en-US" sz="1200" b="0" i="0" u="none" strike="noStrike" baseline="0" noProof="0" dirty="0">
                          <a:solidFill>
                            <a:srgbClr val="1E3653"/>
                          </a:solidFill>
                          <a:latin typeface="Poppins"/>
                          <a:cs typeface="Poppins"/>
                        </a:rPr>
                        <a:t>-</a:t>
                      </a:r>
                      <a:r>
                        <a:rPr lang="en-US" sz="1200" b="1" i="0" u="none" strike="noStrike" baseline="0" noProof="0" dirty="0">
                          <a:solidFill>
                            <a:srgbClr val="1E3653"/>
                          </a:solidFill>
                          <a:latin typeface="Poppins"/>
                          <a:cs typeface="Poppins"/>
                        </a:rPr>
                        <a:t>Irmak </a:t>
                      </a:r>
                      <a:r>
                        <a:rPr lang="en-US" sz="1200" b="1" i="0" u="none" strike="noStrike" baseline="0" noProof="0" dirty="0" err="1">
                          <a:solidFill>
                            <a:srgbClr val="1E3653"/>
                          </a:solidFill>
                          <a:latin typeface="Poppins"/>
                          <a:cs typeface="Poppins"/>
                        </a:rPr>
                        <a:t>Yalçıner</a:t>
                      </a:r>
                      <a:r>
                        <a:rPr lang="en-US" sz="1200" b="1" i="0" u="none" strike="noStrike" baseline="0" noProof="0" dirty="0">
                          <a:solidFill>
                            <a:srgbClr val="1E3653"/>
                          </a:solidFill>
                          <a:latin typeface="Poppins"/>
                          <a:cs typeface="Poppins"/>
                        </a:rPr>
                        <a:t> </a:t>
                      </a:r>
                      <a:r>
                        <a:rPr lang="en-US" sz="1200" b="1" i="0" u="none" strike="noStrike" baseline="0" noProof="0" dirty="0" err="1">
                          <a:solidFill>
                            <a:srgbClr val="1E3653"/>
                          </a:solidFill>
                          <a:latin typeface="Poppins"/>
                          <a:cs typeface="Poppins"/>
                        </a:rPr>
                        <a:t>Öktem</a:t>
                      </a:r>
                      <a:r>
                        <a:rPr lang="en-US" sz="1200" b="0" i="0" u="none" strike="noStrike" baseline="0" noProof="0" dirty="0">
                          <a:solidFill>
                            <a:srgbClr val="1E3653"/>
                          </a:solidFill>
                          <a:latin typeface="Poppins"/>
                          <a:cs typeface="Poppins"/>
                        </a:rPr>
                        <a:t> has successfully completed her term as Chairperson of the Nominating Committee.</a:t>
                      </a:r>
                      <a:br>
                        <a:rPr lang="en-US" sz="1200" b="0" i="0" u="none" strike="noStrike" baseline="0" noProof="0" dirty="0">
                          <a:solidFill>
                            <a:srgbClr val="1E3653"/>
                          </a:solidFill>
                          <a:latin typeface="Poppins"/>
                          <a:cs typeface="Poppins"/>
                        </a:rPr>
                      </a:br>
                      <a:r>
                        <a:rPr lang="en-US" sz="1200" b="0" i="0" u="none" strike="noStrike" baseline="0" noProof="0" dirty="0">
                          <a:solidFill>
                            <a:srgbClr val="1E3653"/>
                          </a:solidFill>
                          <a:latin typeface="Poppins"/>
                          <a:cs typeface="Poppins"/>
                        </a:rPr>
                        <a:t>-Our President, </a:t>
                      </a:r>
                      <a:r>
                        <a:rPr lang="en-US" sz="1200" b="1" i="0" u="none" strike="noStrike" baseline="0" noProof="0" dirty="0">
                          <a:solidFill>
                            <a:srgbClr val="1E3653"/>
                          </a:solidFill>
                          <a:latin typeface="Poppins"/>
                          <a:cs typeface="Poppins"/>
                        </a:rPr>
                        <a:t>Melis ABACIOGLU</a:t>
                      </a:r>
                      <a:r>
                        <a:rPr lang="en-US" sz="1200" b="0" i="0" u="none" strike="noStrike" baseline="0" noProof="0" dirty="0">
                          <a:solidFill>
                            <a:srgbClr val="1E3653"/>
                          </a:solidFill>
                          <a:latin typeface="Poppins"/>
                          <a:cs typeface="Poppins"/>
                        </a:rPr>
                        <a:t>, has been re-elected to the Communications Committee and will continue as Vice Chair.</a:t>
                      </a:r>
                      <a:br>
                        <a:rPr lang="en-US" sz="1200" b="0" i="0" u="none" strike="noStrike" baseline="0" noProof="0" dirty="0">
                          <a:solidFill>
                            <a:srgbClr val="1E3653"/>
                          </a:solidFill>
                          <a:latin typeface="Poppins"/>
                          <a:cs typeface="Poppins"/>
                        </a:rPr>
                      </a:br>
                      <a:r>
                        <a:rPr lang="en-US" sz="1200" b="0" i="0" u="none" strike="noStrike" baseline="0" noProof="0" dirty="0">
                          <a:solidFill>
                            <a:srgbClr val="1E3653"/>
                          </a:solidFill>
                          <a:latin typeface="Poppins"/>
                          <a:cs typeface="Poppins"/>
                        </a:rPr>
                        <a:t>-</a:t>
                      </a:r>
                      <a:r>
                        <a:rPr lang="en-US" sz="1200" b="1" i="0" u="none" strike="noStrike" baseline="0" noProof="0" dirty="0">
                          <a:solidFill>
                            <a:srgbClr val="1E3653"/>
                          </a:solidFill>
                          <a:latin typeface="Poppins"/>
                          <a:cs typeface="Poppins"/>
                        </a:rPr>
                        <a:t>Esra Dündar-Loiseau </a:t>
                      </a:r>
                      <a:r>
                        <a:rPr lang="en-US" sz="1200" b="0" i="0" u="none" strike="noStrike" baseline="0" noProof="0" dirty="0">
                          <a:solidFill>
                            <a:srgbClr val="1E3653"/>
                          </a:solidFill>
                          <a:latin typeface="Poppins"/>
                          <a:cs typeface="Poppins"/>
                        </a:rPr>
                        <a:t>has been elected Chairperson of the Venue Selection Committee.</a:t>
                      </a:r>
                      <a:br>
                        <a:rPr lang="en-US" sz="1200" b="0" i="0" u="none" strike="noStrike" baseline="0" noProof="0" dirty="0">
                          <a:solidFill>
                            <a:srgbClr val="1E3653"/>
                          </a:solidFill>
                          <a:latin typeface="Poppins"/>
                          <a:cs typeface="Poppins"/>
                        </a:rPr>
                      </a:br>
                      <a:r>
                        <a:rPr lang="en-US" sz="1200" b="0" i="0" u="none" strike="noStrike" baseline="0" noProof="0" dirty="0">
                          <a:solidFill>
                            <a:srgbClr val="1E3653"/>
                          </a:solidFill>
                          <a:latin typeface="Poppins"/>
                          <a:cs typeface="Poppins"/>
                        </a:rPr>
                        <a:t>-</a:t>
                      </a:r>
                      <a:r>
                        <a:rPr lang="en-US" sz="1200" b="1" i="0" u="none" strike="noStrike" baseline="0" noProof="0" dirty="0" err="1">
                          <a:solidFill>
                            <a:srgbClr val="1E3653"/>
                          </a:solidFill>
                          <a:latin typeface="Poppins"/>
                          <a:cs typeface="Poppins"/>
                        </a:rPr>
                        <a:t>Rıza</a:t>
                      </a:r>
                      <a:r>
                        <a:rPr lang="en-US" sz="1200" b="1" i="0" u="none" strike="noStrike" baseline="0" noProof="0" dirty="0">
                          <a:solidFill>
                            <a:srgbClr val="1E3653"/>
                          </a:solidFill>
                          <a:latin typeface="Poppins"/>
                          <a:cs typeface="Poppins"/>
                        </a:rPr>
                        <a:t> Ferhan ÇAĞIRGAN </a:t>
                      </a:r>
                      <a:r>
                        <a:rPr lang="en-US" sz="1200" b="0" i="0" u="none" strike="noStrike" baseline="0" noProof="0" dirty="0">
                          <a:solidFill>
                            <a:srgbClr val="1E3653"/>
                          </a:solidFill>
                          <a:latin typeface="Poppins"/>
                          <a:cs typeface="Poppins"/>
                        </a:rPr>
                        <a:t>has been elected to the Nominating Committee.</a:t>
                      </a:r>
                      <a:br>
                        <a:rPr lang="en-US" sz="1200" b="0" i="0" u="none" strike="noStrike" baseline="0" noProof="0" dirty="0">
                          <a:solidFill>
                            <a:srgbClr val="1E3653"/>
                          </a:solidFill>
                          <a:latin typeface="Poppins"/>
                          <a:cs typeface="Poppins"/>
                        </a:rPr>
                      </a:br>
                      <a:r>
                        <a:rPr lang="en-US" sz="1200" b="0" i="0" u="none" strike="noStrike" baseline="0" noProof="0" dirty="0">
                          <a:solidFill>
                            <a:srgbClr val="1E3653"/>
                          </a:solidFill>
                          <a:latin typeface="Poppins"/>
                          <a:cs typeface="Poppins"/>
                        </a:rPr>
                        <a:t>-</a:t>
                      </a:r>
                      <a:r>
                        <a:rPr lang="en-US" sz="1200" b="1" i="0" u="none" strike="noStrike" baseline="0" noProof="0" dirty="0">
                          <a:solidFill>
                            <a:srgbClr val="1E3653"/>
                          </a:solidFill>
                          <a:latin typeface="Poppins"/>
                          <a:cs typeface="Poppins"/>
                        </a:rPr>
                        <a:t>İrem Çağlar </a:t>
                      </a:r>
                      <a:r>
                        <a:rPr lang="en-US" sz="1200" b="1" i="0" u="none" strike="noStrike" baseline="0" noProof="0" dirty="0" err="1">
                          <a:solidFill>
                            <a:srgbClr val="1E3653"/>
                          </a:solidFill>
                          <a:latin typeface="Poppins"/>
                          <a:cs typeface="Poppins"/>
                        </a:rPr>
                        <a:t>Hamamcıoğlu</a:t>
                      </a:r>
                      <a:r>
                        <a:rPr lang="en-US" sz="1200" b="1" i="0" u="none" strike="noStrike" baseline="0" noProof="0" dirty="0">
                          <a:solidFill>
                            <a:srgbClr val="1E3653"/>
                          </a:solidFill>
                          <a:latin typeface="Poppins"/>
                          <a:cs typeface="Poppins"/>
                        </a:rPr>
                        <a:t> </a:t>
                      </a:r>
                      <a:r>
                        <a:rPr lang="en-US" sz="1200" b="0" i="0" u="none" strike="noStrike" baseline="0" noProof="0" dirty="0">
                          <a:solidFill>
                            <a:srgbClr val="1E3653"/>
                          </a:solidFill>
                          <a:latin typeface="Poppins"/>
                          <a:cs typeface="Poppins"/>
                        </a:rPr>
                        <a:t>continues her role in the Membership Committee.</a:t>
                      </a:r>
                      <a:br>
                        <a:rPr lang="en-US" sz="1200" b="0" i="0" u="none" strike="noStrike" baseline="0" noProof="0" dirty="0">
                          <a:solidFill>
                            <a:srgbClr val="1E3653"/>
                          </a:solidFill>
                          <a:latin typeface="Poppins"/>
                          <a:cs typeface="Poppins"/>
                        </a:rPr>
                      </a:br>
                      <a:r>
                        <a:rPr lang="en-US" sz="1200" b="0" i="0" u="none" strike="noStrike" baseline="0" noProof="0" dirty="0">
                          <a:solidFill>
                            <a:srgbClr val="1E3653"/>
                          </a:solidFill>
                          <a:latin typeface="Poppins"/>
                          <a:cs typeface="Poppins"/>
                        </a:rPr>
                        <a:t>-Our member, </a:t>
                      </a:r>
                      <a:r>
                        <a:rPr lang="en-US" sz="1200" b="1" i="0" u="none" strike="noStrike" baseline="0" noProof="0" dirty="0">
                          <a:solidFill>
                            <a:srgbClr val="1E3653"/>
                          </a:solidFill>
                          <a:latin typeface="Poppins"/>
                          <a:cs typeface="Poppins"/>
                        </a:rPr>
                        <a:t>Elif </a:t>
                      </a:r>
                      <a:r>
                        <a:rPr lang="en-US" sz="1200" b="1" i="0" u="none" strike="noStrike" baseline="0" noProof="0" dirty="0" err="1">
                          <a:solidFill>
                            <a:srgbClr val="1E3653"/>
                          </a:solidFill>
                          <a:latin typeface="Poppins"/>
                          <a:cs typeface="Poppins"/>
                        </a:rPr>
                        <a:t>Arabacıoğlu</a:t>
                      </a:r>
                      <a:r>
                        <a:rPr lang="en-US" sz="1200" b="1" i="0" u="none" strike="noStrike" baseline="0" noProof="0" dirty="0">
                          <a:solidFill>
                            <a:srgbClr val="1E3653"/>
                          </a:solidFill>
                          <a:latin typeface="Poppins"/>
                          <a:cs typeface="Poppins"/>
                        </a:rPr>
                        <a:t> </a:t>
                      </a:r>
                      <a:r>
                        <a:rPr lang="en-US" sz="1200" b="0" i="0" u="none" strike="noStrike" baseline="0" noProof="0" dirty="0">
                          <a:solidFill>
                            <a:srgbClr val="1E3653"/>
                          </a:solidFill>
                          <a:latin typeface="Poppins"/>
                          <a:cs typeface="Poppins"/>
                        </a:rPr>
                        <a:t>actively contributed to the management of the sessions by serving as Vice-Chair (minute-taker) for the trademark study question during both the Study Committee Meeting and the Plenary Session.</a:t>
                      </a:r>
                      <a:br>
                        <a:rPr lang="en-US" sz="1200" b="0" i="0" u="none" strike="noStrike" baseline="0" noProof="0" dirty="0">
                          <a:solidFill>
                            <a:srgbClr val="1E3653"/>
                          </a:solidFill>
                          <a:latin typeface="Poppins"/>
                          <a:cs typeface="Poppins"/>
                        </a:rPr>
                      </a:br>
                      <a:r>
                        <a:rPr lang="en-US" sz="1200" b="0" i="0" u="none" strike="noStrike" baseline="0" noProof="0" dirty="0">
                          <a:solidFill>
                            <a:srgbClr val="1E3653"/>
                          </a:solidFill>
                          <a:latin typeface="Poppins"/>
                          <a:cs typeface="Poppins"/>
                        </a:rPr>
                        <a:t>-Our member, </a:t>
                      </a:r>
                      <a:r>
                        <a:rPr lang="en-US" sz="1200" b="1" i="0" u="none" strike="noStrike" baseline="0" noProof="0" dirty="0">
                          <a:solidFill>
                            <a:srgbClr val="1E3653"/>
                          </a:solidFill>
                          <a:latin typeface="Poppins"/>
                          <a:cs typeface="Poppins"/>
                        </a:rPr>
                        <a:t>Nevin Öner </a:t>
                      </a:r>
                      <a:r>
                        <a:rPr lang="en-US" sz="1200" b="0" i="0" u="none" strike="noStrike" baseline="0" noProof="0" dirty="0">
                          <a:solidFill>
                            <a:srgbClr val="1E3653"/>
                          </a:solidFill>
                          <a:latin typeface="Poppins"/>
                          <a:cs typeface="Poppins"/>
                        </a:rPr>
                        <a:t>was a speaker at the WIPO IP Services Users' Session.</a:t>
                      </a:r>
                      <a:endParaRPr lang="tr-TR" sz="12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r h="630348">
                <a:tc>
                  <a:txBody>
                    <a:bodyPr/>
                    <a:lstStyle/>
                    <a:p>
                      <a:pPr>
                        <a:spcBef>
                          <a:spcPts val="600"/>
                        </a:spcBef>
                        <a:spcAft>
                          <a:spcPts val="600"/>
                        </a:spcAft>
                      </a:pPr>
                      <a:r>
                        <a:rPr lang="en-US" sz="1200" b="1" dirty="0">
                          <a:solidFill>
                            <a:srgbClr val="1E3653"/>
                          </a:solidFill>
                        </a:rPr>
                        <a:t>GO representation</a:t>
                      </a:r>
                      <a:endParaRPr lang="en-CH" sz="1200" b="1" dirty="0">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200" b="1" dirty="0" err="1">
                          <a:solidFill>
                            <a:srgbClr val="1E3653"/>
                          </a:solidFill>
                        </a:rPr>
                        <a:t>Nazlı</a:t>
                      </a:r>
                      <a:r>
                        <a:rPr lang="en-US" sz="1200" b="1" dirty="0">
                          <a:solidFill>
                            <a:srgbClr val="1E3653"/>
                          </a:solidFill>
                        </a:rPr>
                        <a:t> Korkut </a:t>
                      </a:r>
                      <a:r>
                        <a:rPr lang="en-US" sz="1200" dirty="0">
                          <a:solidFill>
                            <a:srgbClr val="1E3653"/>
                          </a:solidFill>
                        </a:rPr>
                        <a:t>served as the Secretary General until the World Congress Yokohama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50603471"/>
                  </a:ext>
                </a:extLst>
              </a:tr>
              <a:tr h="720397">
                <a:tc>
                  <a:txBody>
                    <a:bodyPr/>
                    <a:lstStyle/>
                    <a:p>
                      <a:pPr>
                        <a:spcBef>
                          <a:spcPts val="600"/>
                        </a:spcBef>
                        <a:spcAft>
                          <a:spcPts val="600"/>
                        </a:spcAft>
                      </a:pPr>
                      <a:r>
                        <a:rPr lang="en-US" sz="1200" b="1" dirty="0">
                          <a:solidFill>
                            <a:srgbClr val="1E3653"/>
                          </a:solidFill>
                        </a:rPr>
                        <a:t>Submitted  / published position papers</a:t>
                      </a:r>
                      <a:endParaRPr lang="en-CH" sz="1200" b="1" dirty="0">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defTabSz="1320759" rtl="0" eaLnBrk="1" fontAlgn="auto" latinLnBrk="0" hangingPunct="1">
                        <a:lnSpc>
                          <a:spcPct val="100000"/>
                        </a:lnSpc>
                        <a:spcBef>
                          <a:spcPts val="600"/>
                        </a:spcBef>
                        <a:spcAft>
                          <a:spcPts val="600"/>
                        </a:spcAft>
                        <a:buClrTx/>
                        <a:buSzTx/>
                        <a:buFontTx/>
                        <a:buNone/>
                        <a:tabLst/>
                        <a:defRPr/>
                      </a:pPr>
                      <a:r>
                        <a:rPr lang="en-US" sz="1400" dirty="0">
                          <a:solidFill>
                            <a:srgbClr val="1E3653"/>
                          </a:solidFill>
                        </a:rPr>
                        <a:t>N/A</a:t>
                      </a:r>
                      <a:endParaRPr lang="en-CH" sz="1400" dirty="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867015800"/>
                  </a:ext>
                </a:extLst>
              </a:tr>
              <a:tr h="1680927">
                <a:tc>
                  <a:txBody>
                    <a:bodyPr/>
                    <a:lstStyle/>
                    <a:p>
                      <a:pPr>
                        <a:spcBef>
                          <a:spcPts val="600"/>
                        </a:spcBef>
                        <a:spcAft>
                          <a:spcPts val="600"/>
                        </a:spcAft>
                      </a:pPr>
                      <a:r>
                        <a:rPr lang="en-US" sz="1200" b="1" dirty="0">
                          <a:solidFill>
                            <a:srgbClr val="1E3653"/>
                          </a:solidFill>
                        </a:rPr>
                        <a:t>AIPPI Newsletter contribution</a:t>
                      </a:r>
                      <a:endParaRPr lang="en-CH" sz="1200" b="1" dirty="0">
                        <a:solidFill>
                          <a:srgbClr val="1E3653"/>
                        </a:solidFill>
                      </a:endParaRPr>
                    </a:p>
                  </a:txBody>
                  <a:tcPr anchor="ctr">
                    <a:lnR w="12700" cap="flat" cmpd="sng" algn="ctr">
                      <a:noFill/>
                      <a:prstDash val="solid"/>
                      <a:round/>
                      <a:headEnd type="none" w="med" len="med"/>
                      <a:tailEnd type="none" w="med" len="med"/>
                    </a:lnR>
                  </a:tcPr>
                </a:tc>
                <a:tc>
                  <a:txBody>
                    <a:bodyPr/>
                    <a:lstStyle/>
                    <a:p>
                      <a:pPr marL="285750" marR="0" lvl="0" indent="-285750" algn="l" rtl="0">
                        <a:lnSpc>
                          <a:spcPct val="100000"/>
                        </a:lnSpc>
                        <a:spcBef>
                          <a:spcPts val="600"/>
                        </a:spcBef>
                        <a:spcAft>
                          <a:spcPts val="600"/>
                        </a:spcAft>
                        <a:buClrTx/>
                        <a:buSzTx/>
                        <a:buFont typeface="Calibri"/>
                        <a:buChar char="-"/>
                      </a:pPr>
                      <a:r>
                        <a:rPr lang="en-US" sz="1200" b="0" i="0" u="none" strike="noStrike" noProof="0" dirty="0">
                          <a:hlinkClick r:id="rId2"/>
                        </a:rPr>
                        <a:t>https://www.aippi.org/news/new-board-for-aippi-turkiye-announced-for-the-2025-2027-term/</a:t>
                      </a:r>
                    </a:p>
                    <a:p>
                      <a:pPr marL="285750" marR="0" lvl="0" indent="-285750" algn="l">
                        <a:lnSpc>
                          <a:spcPct val="100000"/>
                        </a:lnSpc>
                        <a:spcBef>
                          <a:spcPts val="600"/>
                        </a:spcBef>
                        <a:spcAft>
                          <a:spcPts val="600"/>
                        </a:spcAft>
                        <a:buClrTx/>
                        <a:buSzTx/>
                        <a:buFont typeface="Calibri"/>
                        <a:buChar char="-"/>
                      </a:pPr>
                      <a:r>
                        <a:rPr lang="en-US" sz="1200" b="0" i="0" u="none" strike="noStrike" noProof="0" dirty="0">
                          <a:hlinkClick r:id="rId3"/>
                        </a:rPr>
                        <a:t>https://www.aippi.org/news/as-aippi-turkiye-national-group-we-are-pleased-to-announce-that-we-have-organised-a-wonderful-exciting-seminar/</a:t>
                      </a:r>
                      <a:endParaRPr lang="en-US" sz="1200" b="0" i="0" u="none" strike="noStrike" noProof="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289423847"/>
                  </a:ext>
                </a:extLst>
              </a:tr>
            </a:tbl>
          </a:graphicData>
        </a:graphic>
      </p:graphicFrame>
      <p:pic>
        <p:nvPicPr>
          <p:cNvPr id="2" name="Graphic 1" descr="Arrow: Clockwise curve with solid fill">
            <a:hlinkClick r:id="rId4" action="ppaction://hlinksldjump"/>
            <a:extLst>
              <a:ext uri="{FF2B5EF4-FFF2-40B4-BE49-F238E27FC236}">
                <a16:creationId xmlns:a16="http://schemas.microsoft.com/office/drawing/2014/main" id="{EDFCCDDC-0F42-2D61-9AA3-8454D4DE375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1163666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B4A87A-6EC4-C98C-100C-6B7377602E45}"/>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F432BAE-FA8B-6C53-598D-C0F591096967}"/>
              </a:ext>
            </a:extLst>
          </p:cNvPr>
          <p:cNvSpPr>
            <a:spLocks noGrp="1"/>
          </p:cNvSpPr>
          <p:nvPr>
            <p:ph type="sldNum" sz="quarter" idx="12"/>
          </p:nvPr>
        </p:nvSpPr>
        <p:spPr/>
        <p:txBody>
          <a:bodyPr/>
          <a:lstStyle/>
          <a:p>
            <a:fld id="{BC11E74C-C1B6-43AF-A35A-DFCDF6302A8F}" type="slidenum">
              <a:rPr lang="de-CH" smtClean="0"/>
              <a:t>21</a:t>
            </a:fld>
            <a:endParaRPr lang="de-CH"/>
          </a:p>
        </p:txBody>
      </p:sp>
      <p:sp>
        <p:nvSpPr>
          <p:cNvPr id="3" name="TextBox 2">
            <a:extLst>
              <a:ext uri="{FF2B5EF4-FFF2-40B4-BE49-F238E27FC236}">
                <a16:creationId xmlns:a16="http://schemas.microsoft.com/office/drawing/2014/main" id="{BE49B311-7599-E1C4-8456-714856C7D98C}"/>
              </a:ext>
            </a:extLst>
          </p:cNvPr>
          <p:cNvSpPr txBox="1"/>
          <p:nvPr/>
        </p:nvSpPr>
        <p:spPr>
          <a:xfrm>
            <a:off x="347232" y="1124358"/>
            <a:ext cx="5738011" cy="523220"/>
          </a:xfrm>
          <a:prstGeom prst="rect">
            <a:avLst/>
          </a:prstGeom>
        </p:spPr>
        <p:txBody>
          <a:bodyPr wrap="square" rtlCol="0" anchor="b">
            <a:spAutoFit/>
          </a:bodyPr>
          <a:lstStyle/>
          <a:p>
            <a:pPr algn="ctr"/>
            <a:r>
              <a:rPr lang="en-US" sz="1400">
                <a:solidFill>
                  <a:srgbClr val="1E3653"/>
                </a:solidFill>
              </a:rPr>
              <a:t>Did you face significant challenge(s) in 2025 in</a:t>
            </a:r>
          </a:p>
          <a:p>
            <a:pPr algn="ctr"/>
            <a:r>
              <a:rPr lang="en-US" sz="1400">
                <a:solidFill>
                  <a:srgbClr val="1E3653"/>
                </a:solidFill>
              </a:rPr>
              <a:t>administration, representation, </a:t>
            </a:r>
            <a:r>
              <a:rPr lang="en-US" sz="1400" err="1">
                <a:solidFill>
                  <a:srgbClr val="1E3653"/>
                </a:solidFill>
              </a:rPr>
              <a:t>organising</a:t>
            </a:r>
            <a:r>
              <a:rPr lang="en-US" sz="1400">
                <a:solidFill>
                  <a:srgbClr val="1E3653"/>
                </a:solidFill>
              </a:rPr>
              <a:t> activities, etc.?</a:t>
            </a:r>
          </a:p>
        </p:txBody>
      </p:sp>
      <p:sp>
        <p:nvSpPr>
          <p:cNvPr id="2" name="Titel 1">
            <a:extLst>
              <a:ext uri="{FF2B5EF4-FFF2-40B4-BE49-F238E27FC236}">
                <a16:creationId xmlns:a16="http://schemas.microsoft.com/office/drawing/2014/main" id="{3D70AA69-0254-908D-9B3F-FF2C3B3F81A0}"/>
              </a:ext>
            </a:extLst>
          </p:cNvPr>
          <p:cNvSpPr txBox="1">
            <a:spLocks/>
          </p:cNvSpPr>
          <p:nvPr/>
        </p:nvSpPr>
        <p:spPr>
          <a:xfrm>
            <a:off x="1523499" y="281940"/>
            <a:ext cx="4694572"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NRG Challenges</a:t>
            </a:r>
          </a:p>
        </p:txBody>
      </p:sp>
      <p:graphicFrame>
        <p:nvGraphicFramePr>
          <p:cNvPr id="5" name="Table 4">
            <a:extLst>
              <a:ext uri="{FF2B5EF4-FFF2-40B4-BE49-F238E27FC236}">
                <a16:creationId xmlns:a16="http://schemas.microsoft.com/office/drawing/2014/main" id="{0D33B9B3-791A-BB5B-DB44-F69244F632DF}"/>
              </a:ext>
            </a:extLst>
          </p:cNvPr>
          <p:cNvGraphicFramePr>
            <a:graphicFrameLocks noGrp="1"/>
          </p:cNvGraphicFramePr>
          <p:nvPr>
            <p:extLst>
              <p:ext uri="{D42A27DB-BD31-4B8C-83A1-F6EECF244321}">
                <p14:modId xmlns:p14="http://schemas.microsoft.com/office/powerpoint/2010/main" val="88356522"/>
              </p:ext>
            </p:extLst>
          </p:nvPr>
        </p:nvGraphicFramePr>
        <p:xfrm>
          <a:off x="347232" y="1998883"/>
          <a:ext cx="6154052" cy="2869557"/>
        </p:xfrm>
        <a:graphic>
          <a:graphicData uri="http://schemas.openxmlformats.org/drawingml/2006/table">
            <a:tbl>
              <a:tblPr firstRow="1" bandRow="1">
                <a:tableStyleId>{3B4B98B0-60AC-42C2-AFA5-B58CD77FA1E5}</a:tableStyleId>
              </a:tblPr>
              <a:tblGrid>
                <a:gridCol w="1772970">
                  <a:extLst>
                    <a:ext uri="{9D8B030D-6E8A-4147-A177-3AD203B41FA5}">
                      <a16:colId xmlns:a16="http://schemas.microsoft.com/office/drawing/2014/main" val="607530105"/>
                    </a:ext>
                  </a:extLst>
                </a:gridCol>
                <a:gridCol w="4381082">
                  <a:extLst>
                    <a:ext uri="{9D8B030D-6E8A-4147-A177-3AD203B41FA5}">
                      <a16:colId xmlns:a16="http://schemas.microsoft.com/office/drawing/2014/main" val="2886920087"/>
                    </a:ext>
                  </a:extLst>
                </a:gridCol>
              </a:tblGrid>
              <a:tr h="590550">
                <a:tc>
                  <a:txBody>
                    <a:bodyPr/>
                    <a:lstStyle/>
                    <a:p>
                      <a:pPr algn="l"/>
                      <a:r>
                        <a:rPr lang="en-US" sz="1600" b="1">
                          <a:solidFill>
                            <a:srgbClr val="1E3653"/>
                          </a:solidFill>
                        </a:rPr>
                        <a:t>Challenges</a:t>
                      </a:r>
                    </a:p>
                  </a:txBody>
                  <a:tcPr anchor="ctr">
                    <a:lnR w="12700" cap="flat" cmpd="sng" algn="ctr">
                      <a:noFill/>
                      <a:prstDash val="solid"/>
                      <a:round/>
                      <a:headEnd type="none" w="med" len="med"/>
                      <a:tailEnd type="none" w="med" len="med"/>
                    </a:lnR>
                  </a:tcPr>
                </a:tc>
                <a:tc>
                  <a:txBody>
                    <a:bodyPr/>
                    <a:lstStyle/>
                    <a:p>
                      <a:r>
                        <a:rPr lang="en-US" sz="1600">
                          <a:solidFill>
                            <a:srgbClr val="1E3653"/>
                          </a:solidFill>
                        </a:rPr>
                        <a:t>Overview &amp; how have you solved it</a:t>
                      </a:r>
                      <a:endParaRPr lang="en-CH" sz="1600">
                        <a:solidFill>
                          <a:srgbClr val="1E3653"/>
                        </a:solidFill>
                        <a:highlight>
                          <a:srgbClr val="FFFF00"/>
                        </a:highlight>
                      </a:endParaRPr>
                    </a:p>
                  </a:txBody>
                  <a:tcPr anchor="ctr">
                    <a:lnL>
                      <a:noFill/>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759669">
                <a:tc>
                  <a:txBody>
                    <a:bodyPr/>
                    <a:lstStyle/>
                    <a:p>
                      <a:pPr>
                        <a:spcBef>
                          <a:spcPts val="600"/>
                        </a:spcBef>
                        <a:spcAft>
                          <a:spcPts val="600"/>
                        </a:spcAft>
                      </a:pPr>
                      <a:r>
                        <a:rPr lang="en-US" sz="1400" b="1">
                          <a:solidFill>
                            <a:srgbClr val="1E3653"/>
                          </a:solidFill>
                        </a:rPr>
                        <a:t>Administration</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defTabSz="1320759" rtl="0" eaLnBrk="1" fontAlgn="auto" latinLnBrk="0" hangingPunct="1">
                        <a:lnSpc>
                          <a:spcPct val="100000"/>
                        </a:lnSpc>
                        <a:spcBef>
                          <a:spcPts val="600"/>
                        </a:spcBef>
                        <a:spcAft>
                          <a:spcPts val="600"/>
                        </a:spcAft>
                        <a:buClrTx/>
                        <a:buSzTx/>
                        <a:buFontTx/>
                        <a:buNone/>
                        <a:tabLst/>
                        <a:defRPr/>
                      </a:pPr>
                      <a:r>
                        <a:rPr lang="en-US" sz="1400">
                          <a:solidFill>
                            <a:srgbClr val="1E3653"/>
                          </a:solidFill>
                        </a:rPr>
                        <a:t>N/A</a:t>
                      </a:r>
                      <a:endParaRPr lang="en-US" sz="1400" dirty="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r h="759669">
                <a:tc>
                  <a:txBody>
                    <a:bodyPr/>
                    <a:lstStyle/>
                    <a:p>
                      <a:pPr>
                        <a:spcBef>
                          <a:spcPts val="600"/>
                        </a:spcBef>
                        <a:spcAft>
                          <a:spcPts val="600"/>
                        </a:spcAft>
                      </a:pPr>
                      <a:r>
                        <a:rPr lang="en-US" sz="1400" b="1">
                          <a:solidFill>
                            <a:srgbClr val="1E3653"/>
                          </a:solidFill>
                        </a:rPr>
                        <a:t>Representation</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defTabSz="1320759" rtl="0" eaLnBrk="1" fontAlgn="auto" latinLnBrk="0" hangingPunct="1">
                        <a:lnSpc>
                          <a:spcPct val="100000"/>
                        </a:lnSpc>
                        <a:spcBef>
                          <a:spcPts val="600"/>
                        </a:spcBef>
                        <a:spcAft>
                          <a:spcPts val="600"/>
                        </a:spcAft>
                        <a:buClrTx/>
                        <a:buSzTx/>
                        <a:buFontTx/>
                        <a:buNone/>
                        <a:tabLst/>
                        <a:defRPr/>
                      </a:pPr>
                      <a:r>
                        <a:rPr lang="en-US" sz="1400">
                          <a:solidFill>
                            <a:srgbClr val="1E3653"/>
                          </a:solidFill>
                        </a:rPr>
                        <a:t>N/A</a:t>
                      </a:r>
                      <a:endParaRPr lang="en-US" sz="1400" dirty="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50603471"/>
                  </a:ext>
                </a:extLst>
              </a:tr>
              <a:tr h="759669">
                <a:tc>
                  <a:txBody>
                    <a:bodyPr/>
                    <a:lstStyle/>
                    <a:p>
                      <a:pPr>
                        <a:spcBef>
                          <a:spcPts val="600"/>
                        </a:spcBef>
                        <a:spcAft>
                          <a:spcPts val="600"/>
                        </a:spcAft>
                      </a:pPr>
                      <a:r>
                        <a:rPr lang="en-US" sz="1400" b="1">
                          <a:solidFill>
                            <a:srgbClr val="1E3653"/>
                          </a:solidFill>
                        </a:rPr>
                        <a:t>Activities</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defTabSz="1320759" rtl="0" eaLnBrk="1" fontAlgn="auto" latinLnBrk="0" hangingPunct="1">
                        <a:lnSpc>
                          <a:spcPct val="100000"/>
                        </a:lnSpc>
                        <a:spcBef>
                          <a:spcPts val="600"/>
                        </a:spcBef>
                        <a:spcAft>
                          <a:spcPts val="600"/>
                        </a:spcAft>
                        <a:buClrTx/>
                        <a:buSzTx/>
                        <a:buFontTx/>
                        <a:buNone/>
                        <a:tabLst/>
                        <a:defRPr/>
                      </a:pPr>
                      <a:r>
                        <a:rPr lang="en-US" sz="1400">
                          <a:solidFill>
                            <a:srgbClr val="1E3653"/>
                          </a:solidFill>
                        </a:rPr>
                        <a:t>N/A</a:t>
                      </a:r>
                      <a:endParaRPr lang="en-US" sz="1400" dirty="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2867015800"/>
                  </a:ext>
                </a:extLst>
              </a:tr>
            </a:tbl>
          </a:graphicData>
        </a:graphic>
      </p:graphicFrame>
      <p:pic>
        <p:nvPicPr>
          <p:cNvPr id="6" name="Graphic 5" descr="Arrow: Clockwise curve with solid fill">
            <a:hlinkClick r:id="rId2" action="ppaction://hlinksldjump"/>
            <a:extLst>
              <a:ext uri="{FF2B5EF4-FFF2-40B4-BE49-F238E27FC236}">
                <a16:creationId xmlns:a16="http://schemas.microsoft.com/office/drawing/2014/main" id="{8801387C-64C2-3583-3261-06ECBE4ABD7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926952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6F60B-7450-C269-D554-3441F5E2E14D}"/>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4E59E50-B213-DA29-1007-7A852CC8B773}"/>
              </a:ext>
            </a:extLst>
          </p:cNvPr>
          <p:cNvSpPr>
            <a:spLocks noGrp="1"/>
          </p:cNvSpPr>
          <p:nvPr>
            <p:ph type="sldNum" sz="quarter" idx="12"/>
          </p:nvPr>
        </p:nvSpPr>
        <p:spPr/>
        <p:txBody>
          <a:bodyPr/>
          <a:lstStyle/>
          <a:p>
            <a:fld id="{BC11E74C-C1B6-43AF-A35A-DFCDF6302A8F}" type="slidenum">
              <a:rPr lang="de-CH" smtClean="0"/>
              <a:t>22</a:t>
            </a:fld>
            <a:endParaRPr lang="de-CH"/>
          </a:p>
        </p:txBody>
      </p:sp>
      <p:sp>
        <p:nvSpPr>
          <p:cNvPr id="3" name="TextBox 2">
            <a:extLst>
              <a:ext uri="{FF2B5EF4-FFF2-40B4-BE49-F238E27FC236}">
                <a16:creationId xmlns:a16="http://schemas.microsoft.com/office/drawing/2014/main" id="{01F9023D-3FFF-C070-5EB5-E1C9D4D90853}"/>
              </a:ext>
            </a:extLst>
          </p:cNvPr>
          <p:cNvSpPr txBox="1"/>
          <p:nvPr/>
        </p:nvSpPr>
        <p:spPr>
          <a:xfrm>
            <a:off x="435443" y="1016636"/>
            <a:ext cx="5782628" cy="738664"/>
          </a:xfrm>
          <a:prstGeom prst="rect">
            <a:avLst/>
          </a:prstGeom>
        </p:spPr>
        <p:txBody>
          <a:bodyPr wrap="square" rtlCol="0" anchor="b">
            <a:spAutoFit/>
          </a:bodyPr>
          <a:lstStyle/>
          <a:p>
            <a:pPr algn="ctr"/>
            <a:r>
              <a:rPr lang="en-US" sz="1400">
                <a:solidFill>
                  <a:srgbClr val="1E3653"/>
                </a:solidFill>
              </a:rPr>
              <a:t>Have you seen/experienced any different implementation or approach by your group or other </a:t>
            </a:r>
            <a:r>
              <a:rPr lang="en-GB" sz="1400" noProof="0">
                <a:solidFill>
                  <a:srgbClr val="1E3653"/>
                </a:solidFill>
              </a:rPr>
              <a:t>organisation</a:t>
            </a:r>
            <a:r>
              <a:rPr lang="en-US" sz="1400">
                <a:solidFill>
                  <a:srgbClr val="1E3653"/>
                </a:solidFill>
              </a:rPr>
              <a:t> that could be something AIPPI should consider doing? If so, what was it? </a:t>
            </a:r>
          </a:p>
        </p:txBody>
      </p:sp>
      <p:sp>
        <p:nvSpPr>
          <p:cNvPr id="2" name="Titel 1">
            <a:extLst>
              <a:ext uri="{FF2B5EF4-FFF2-40B4-BE49-F238E27FC236}">
                <a16:creationId xmlns:a16="http://schemas.microsoft.com/office/drawing/2014/main" id="{F8512EA8-67CF-D052-D7F3-49BEC1DED99D}"/>
              </a:ext>
            </a:extLst>
          </p:cNvPr>
          <p:cNvSpPr txBox="1">
            <a:spLocks/>
          </p:cNvSpPr>
          <p:nvPr/>
        </p:nvSpPr>
        <p:spPr>
          <a:xfrm>
            <a:off x="1523498" y="281940"/>
            <a:ext cx="5334501" cy="491113"/>
          </a:xfrm>
          <a:prstGeom prst="rect">
            <a:avLst/>
          </a:prstGeom>
        </p:spPr>
        <p:txBody>
          <a:bodyPr anchor="b"/>
          <a:lstStyle>
            <a:lvl1pPr algn="l" defTabSz="1320759" rtl="0" eaLnBrk="1" latinLnBrk="0" hangingPunct="1">
              <a:lnSpc>
                <a:spcPct val="90000"/>
              </a:lnSpc>
              <a:spcBef>
                <a:spcPct val="0"/>
              </a:spcBef>
              <a:buNone/>
              <a:defRPr sz="8666" kern="1200">
                <a:solidFill>
                  <a:schemeClr val="tx1"/>
                </a:solidFill>
                <a:latin typeface="+mj-lt"/>
                <a:ea typeface="+mj-ea"/>
                <a:cs typeface="+mj-cs"/>
              </a:defRPr>
            </a:lvl1pPr>
          </a:lstStyle>
          <a:p>
            <a:r>
              <a:rPr lang="en-US" sz="2400" b="1">
                <a:solidFill>
                  <a:srgbClr val="1E3653"/>
                </a:solidFill>
              </a:rPr>
              <a:t>AIPPI Alternative Approaches</a:t>
            </a:r>
          </a:p>
        </p:txBody>
      </p:sp>
      <p:graphicFrame>
        <p:nvGraphicFramePr>
          <p:cNvPr id="5" name="Table 4">
            <a:extLst>
              <a:ext uri="{FF2B5EF4-FFF2-40B4-BE49-F238E27FC236}">
                <a16:creationId xmlns:a16="http://schemas.microsoft.com/office/drawing/2014/main" id="{E29DF6D6-232E-8CE7-3870-288D06B802FA}"/>
              </a:ext>
            </a:extLst>
          </p:cNvPr>
          <p:cNvGraphicFramePr>
            <a:graphicFrameLocks noGrp="1"/>
          </p:cNvGraphicFramePr>
          <p:nvPr>
            <p:extLst>
              <p:ext uri="{D42A27DB-BD31-4B8C-83A1-F6EECF244321}">
                <p14:modId xmlns:p14="http://schemas.microsoft.com/office/powerpoint/2010/main" val="4122638093"/>
              </p:ext>
            </p:extLst>
          </p:nvPr>
        </p:nvGraphicFramePr>
        <p:xfrm>
          <a:off x="347232" y="1998883"/>
          <a:ext cx="6039281" cy="1350219"/>
        </p:xfrm>
        <a:graphic>
          <a:graphicData uri="http://schemas.openxmlformats.org/drawingml/2006/table">
            <a:tbl>
              <a:tblPr firstRow="1" bandRow="1">
                <a:tableStyleId>{3B4B98B0-60AC-42C2-AFA5-B58CD77FA1E5}</a:tableStyleId>
              </a:tblPr>
              <a:tblGrid>
                <a:gridCol w="1929243">
                  <a:extLst>
                    <a:ext uri="{9D8B030D-6E8A-4147-A177-3AD203B41FA5}">
                      <a16:colId xmlns:a16="http://schemas.microsoft.com/office/drawing/2014/main" val="607530105"/>
                    </a:ext>
                  </a:extLst>
                </a:gridCol>
                <a:gridCol w="4110038">
                  <a:extLst>
                    <a:ext uri="{9D8B030D-6E8A-4147-A177-3AD203B41FA5}">
                      <a16:colId xmlns:a16="http://schemas.microsoft.com/office/drawing/2014/main" val="2886920087"/>
                    </a:ext>
                  </a:extLst>
                </a:gridCol>
              </a:tblGrid>
              <a:tr h="590550">
                <a:tc>
                  <a:txBody>
                    <a:bodyPr/>
                    <a:lstStyle/>
                    <a:p>
                      <a:pPr algn="l"/>
                      <a:r>
                        <a:rPr lang="en-US" sz="1600" b="1">
                          <a:solidFill>
                            <a:srgbClr val="1E3653"/>
                          </a:solidFill>
                        </a:rPr>
                        <a:t>Initiative</a:t>
                      </a:r>
                    </a:p>
                  </a:txBody>
                  <a:tcPr anchor="ctr">
                    <a:lnR w="12700" cap="flat" cmpd="sng" algn="ctr">
                      <a:noFill/>
                      <a:prstDash val="solid"/>
                      <a:round/>
                      <a:headEnd type="none" w="med" len="med"/>
                      <a:tailEnd type="none" w="med" len="med"/>
                    </a:lnR>
                  </a:tcPr>
                </a:tc>
                <a:tc>
                  <a:txBody>
                    <a:bodyPr/>
                    <a:lstStyle/>
                    <a:p>
                      <a:r>
                        <a:rPr lang="en-US" sz="1600">
                          <a:solidFill>
                            <a:srgbClr val="1E3653"/>
                          </a:solidFill>
                        </a:rPr>
                        <a:t>Description</a:t>
                      </a:r>
                      <a:endParaRPr lang="en-CH" sz="1600">
                        <a:solidFill>
                          <a:srgbClr val="1E3653"/>
                        </a:solidFill>
                      </a:endParaRPr>
                    </a:p>
                  </a:txBody>
                  <a:tcPr anchor="ctr">
                    <a:lnL>
                      <a:noFill/>
                    </a:lnL>
                    <a:lnR w="12700" cap="flat" cmpd="sng" algn="ctr">
                      <a:noFill/>
                      <a:prstDash val="solid"/>
                      <a:round/>
                      <a:headEnd type="none" w="med" len="med"/>
                      <a:tailEnd type="none" w="med" len="med"/>
                    </a:lnR>
                  </a:tcPr>
                </a:tc>
                <a:extLst>
                  <a:ext uri="{0D108BD9-81ED-4DB2-BD59-A6C34878D82A}">
                    <a16:rowId xmlns:a16="http://schemas.microsoft.com/office/drawing/2014/main" val="3417811801"/>
                  </a:ext>
                </a:extLst>
              </a:tr>
              <a:tr h="759669">
                <a:tc>
                  <a:txBody>
                    <a:bodyPr/>
                    <a:lstStyle/>
                    <a:p>
                      <a:pPr>
                        <a:spcBef>
                          <a:spcPts val="600"/>
                        </a:spcBef>
                        <a:spcAft>
                          <a:spcPts val="600"/>
                        </a:spcAft>
                      </a:pPr>
                      <a:r>
                        <a:rPr lang="en-US" sz="1400" b="1">
                          <a:solidFill>
                            <a:srgbClr val="1E3653"/>
                          </a:solidFill>
                        </a:rPr>
                        <a:t>…</a:t>
                      </a:r>
                      <a:endParaRPr lang="en-CH" sz="1400" b="1">
                        <a:solidFill>
                          <a:srgbClr val="1E3653"/>
                        </a:solidFill>
                      </a:endParaRPr>
                    </a:p>
                  </a:txBody>
                  <a:tcPr anchor="ctr">
                    <a:lnR w="12700" cap="flat" cmpd="sng" algn="ctr">
                      <a:noFill/>
                      <a:prstDash val="solid"/>
                      <a:round/>
                      <a:headEnd type="none" w="med" len="med"/>
                      <a:tailEnd type="none" w="med" len="med"/>
                    </a:lnR>
                  </a:tcPr>
                </a:tc>
                <a:tc>
                  <a:txBody>
                    <a:bodyPr/>
                    <a:lstStyle/>
                    <a:p>
                      <a:pPr marL="0" marR="0" lvl="0" indent="0" algn="l" rtl="0">
                        <a:lnSpc>
                          <a:spcPct val="100000"/>
                        </a:lnSpc>
                        <a:spcBef>
                          <a:spcPts val="600"/>
                        </a:spcBef>
                        <a:spcAft>
                          <a:spcPts val="600"/>
                        </a:spcAft>
                        <a:buClrTx/>
                        <a:buSzTx/>
                        <a:buFontTx/>
                        <a:buNone/>
                      </a:pPr>
                      <a:r>
                        <a:rPr lang="en-US" sz="1400">
                          <a:solidFill>
                            <a:srgbClr val="1E3653"/>
                          </a:solidFill>
                        </a:rPr>
                        <a:t>    N/A</a:t>
                      </a:r>
                      <a:endParaRPr lang="en-CH" sz="1400">
                        <a:solidFill>
                          <a:srgbClr val="1E3653"/>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1414052691"/>
                  </a:ext>
                </a:extLst>
              </a:tr>
            </a:tbl>
          </a:graphicData>
        </a:graphic>
      </p:graphicFrame>
      <p:pic>
        <p:nvPicPr>
          <p:cNvPr id="7" name="Graphic 6" descr="Arrow: Clockwise curve with solid fill">
            <a:hlinkClick r:id="rId2" action="ppaction://hlinksldjump"/>
            <a:extLst>
              <a:ext uri="{FF2B5EF4-FFF2-40B4-BE49-F238E27FC236}">
                <a16:creationId xmlns:a16="http://schemas.microsoft.com/office/drawing/2014/main" id="{0C5A6EF6-E27E-070B-0F17-EFDEB4D03C8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57057" y="9214589"/>
            <a:ext cx="461014" cy="461014"/>
          </a:xfrm>
          <a:prstGeom prst="rect">
            <a:avLst/>
          </a:prstGeom>
        </p:spPr>
      </p:pic>
    </p:spTree>
    <p:extLst>
      <p:ext uri="{BB962C8B-B14F-4D97-AF65-F5344CB8AC3E}">
        <p14:creationId xmlns:p14="http://schemas.microsoft.com/office/powerpoint/2010/main" val="4000248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8CBED-F6E3-60DA-F946-1907A37E38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7FD295-6D96-5361-A3CA-7B03D1E8488F}"/>
              </a:ext>
            </a:extLst>
          </p:cNvPr>
          <p:cNvSpPr>
            <a:spLocks noGrp="1"/>
          </p:cNvSpPr>
          <p:nvPr>
            <p:ph type="title" idx="4294967295"/>
          </p:nvPr>
        </p:nvSpPr>
        <p:spPr>
          <a:xfrm>
            <a:off x="471488" y="527404"/>
            <a:ext cx="5915025" cy="1914702"/>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6B59D122-CFB8-DD3C-E61F-E5B1B2370A8E}"/>
              </a:ext>
            </a:extLst>
          </p:cNvPr>
          <p:cNvSpPr>
            <a:spLocks noGrp="1"/>
          </p:cNvSpPr>
          <p:nvPr>
            <p:ph type="sldNum" sz="quarter" idx="12"/>
          </p:nvPr>
        </p:nvSpPr>
        <p:spPr/>
        <p:txBody>
          <a:bodyPr/>
          <a:lstStyle/>
          <a:p>
            <a:fld id="{BC11E74C-C1B6-43AF-A35A-DFCDF6302A8F}" type="slidenum">
              <a:rPr lang="de-CH" smtClean="0"/>
              <a:t>23</a:t>
            </a:fld>
            <a:endParaRPr lang="de-CH"/>
          </a:p>
        </p:txBody>
      </p:sp>
      <p:pic>
        <p:nvPicPr>
          <p:cNvPr id="5" name="Content Placeholder 4">
            <a:extLst>
              <a:ext uri="{FF2B5EF4-FFF2-40B4-BE49-F238E27FC236}">
                <a16:creationId xmlns:a16="http://schemas.microsoft.com/office/drawing/2014/main" id="{3867DCB1-CE06-DD4D-C0E4-7C7D25A6D387}"/>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a:off x="0" y="0"/>
            <a:ext cx="6870700" cy="9906000"/>
          </a:xfrm>
        </p:spPr>
      </p:pic>
      <p:pic>
        <p:nvPicPr>
          <p:cNvPr id="17" name="Picture 16" descr="A close up of words&#10;&#10;Description automatically generated">
            <a:extLst>
              <a:ext uri="{FF2B5EF4-FFF2-40B4-BE49-F238E27FC236}">
                <a16:creationId xmlns:a16="http://schemas.microsoft.com/office/drawing/2014/main" id="{E5427C42-039C-6660-D8F1-9C6327AB6BD3}"/>
              </a:ext>
            </a:extLst>
          </p:cNvPr>
          <p:cNvPicPr>
            <a:picLocks noChangeAspect="1"/>
          </p:cNvPicPr>
          <p:nvPr/>
        </p:nvPicPr>
        <p:blipFill>
          <a:blip r:embed="rId3">
            <a:clrChange>
              <a:clrFrom>
                <a:srgbClr val="F3F3F3"/>
              </a:clrFrom>
              <a:clrTo>
                <a:srgbClr val="F3F3F3">
                  <a:alpha val="0"/>
                </a:srgbClr>
              </a:clrTo>
            </a:clrChange>
            <a:extLst>
              <a:ext uri="{28A0092B-C50C-407E-A947-70E740481C1C}">
                <a14:useLocalDpi xmlns:a14="http://schemas.microsoft.com/office/drawing/2010/main" val="0"/>
              </a:ext>
            </a:extLst>
          </a:blip>
          <a:stretch>
            <a:fillRect/>
          </a:stretch>
        </p:blipFill>
        <p:spPr>
          <a:xfrm>
            <a:off x="716559" y="1724290"/>
            <a:ext cx="5269119" cy="3951839"/>
          </a:xfrm>
          <a:prstGeom prst="rect">
            <a:avLst/>
          </a:prstGeom>
        </p:spPr>
      </p:pic>
    </p:spTree>
    <p:extLst>
      <p:ext uri="{BB962C8B-B14F-4D97-AF65-F5344CB8AC3E}">
        <p14:creationId xmlns:p14="http://schemas.microsoft.com/office/powerpoint/2010/main" val="7144362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oppinsFont">
      <a:majorFont>
        <a:latin typeface="Poppins"/>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anchor="b"/>
      <a:lstStyle>
        <a:defPPr algn="l">
          <a:defRPr sz="2400" b="1" dirty="0" smtClean="0">
            <a:solidFill>
              <a:srgbClr val="1E3653"/>
            </a:solidFill>
          </a:defRPr>
        </a:defPPr>
      </a:lstStyle>
    </a:txDef>
  </a:objectDefaults>
  <a:extraClrSchemeLst/>
  <a:extLst>
    <a:ext uri="{05A4C25C-085E-4340-85A3-A5531E510DB2}">
      <thm15:themeFamily xmlns:thm15="http://schemas.microsoft.com/office/thememl/2012/main" name="Präsentation1" id="{8786BE87-BE95-436A-98A3-3B58FE9C3081}" vid="{A8B87E7C-57E2-4D66-8EBB-28A6B82EFB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10600530E1B7C4A89C5EB16E161D60C" ma:contentTypeVersion="15" ma:contentTypeDescription="Create a new document." ma:contentTypeScope="" ma:versionID="92102cdcd6fda2baa9167f52acb7a7e9">
  <xsd:schema xmlns:xsd="http://www.w3.org/2001/XMLSchema" xmlns:xs="http://www.w3.org/2001/XMLSchema" xmlns:p="http://schemas.microsoft.com/office/2006/metadata/properties" xmlns:ns2="3656feb7-5c1d-486f-8668-9ef529e38d0a" xmlns:ns3="c359b487-e3f3-4a70-8e21-7a00ed8dbdde" targetNamespace="http://schemas.microsoft.com/office/2006/metadata/properties" ma:root="true" ma:fieldsID="29521468b371e83fb4e82beab6416090" ns2:_="" ns3:_="">
    <xsd:import namespace="3656feb7-5c1d-486f-8668-9ef529e38d0a"/>
    <xsd:import namespace="c359b487-e3f3-4a70-8e21-7a00ed8dbdd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bjectDetectorVersions"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56feb7-5c1d-486f-8668-9ef529e38d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39e46bb-b401-4889-bea5-f2682d4c5c8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359b487-e3f3-4a70-8e21-7a00ed8dbdd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dfdf722-67c0-4841-9048-aabfecac9df0}" ma:internalName="TaxCatchAll" ma:showField="CatchAllData" ma:web="c359b487-e3f3-4a70-8e21-7a00ed8dbdd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656feb7-5c1d-486f-8668-9ef529e38d0a">
      <Terms xmlns="http://schemas.microsoft.com/office/infopath/2007/PartnerControls"/>
    </lcf76f155ced4ddcb4097134ff3c332f>
    <TaxCatchAll xmlns="c359b487-e3f3-4a70-8e21-7a00ed8dbdde" xsi:nil="true"/>
  </documentManagement>
</p:properties>
</file>

<file path=customXml/itemProps1.xml><?xml version="1.0" encoding="utf-8"?>
<ds:datastoreItem xmlns:ds="http://schemas.openxmlformats.org/officeDocument/2006/customXml" ds:itemID="{05A99AA8-8998-4197-98C8-A495A62B009E}"/>
</file>

<file path=customXml/itemProps2.xml><?xml version="1.0" encoding="utf-8"?>
<ds:datastoreItem xmlns:ds="http://schemas.openxmlformats.org/officeDocument/2006/customXml" ds:itemID="{1C714F20-8B19-49C4-817F-62B641F02657}">
  <ds:schemaRefs>
    <ds:schemaRef ds:uri="http://schemas.microsoft.com/sharepoint/v3/contenttype/forms"/>
  </ds:schemaRefs>
</ds:datastoreItem>
</file>

<file path=customXml/itemProps3.xml><?xml version="1.0" encoding="utf-8"?>
<ds:datastoreItem xmlns:ds="http://schemas.openxmlformats.org/officeDocument/2006/customXml" ds:itemID="{CC003647-17AE-4238-9BF6-7A988A161393}">
  <ds:schemaRefs>
    <ds:schemaRef ds:uri="3656feb7-5c1d-486f-8668-9ef529e38d0a"/>
    <ds:schemaRef ds:uri="c359b487-e3f3-4a70-8e21-7a00ed8dbdd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Default Theme</Template>
  <TotalTime>0</TotalTime>
  <Words>1922</Words>
  <Application>Microsoft Office PowerPoint</Application>
  <PresentationFormat>A4 Paper (210x297 mm)</PresentationFormat>
  <Paragraphs>255</Paragraphs>
  <Slides>23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Aptos</vt:lpstr>
      <vt:lpstr>Arial</vt:lpstr>
      <vt:lpstr>Calibri</vt:lpstr>
      <vt:lpstr>Poppins</vt:lpstr>
      <vt:lpstr>Office</vt:lpstr>
      <vt:lpstr>HALİSE ATABAY – Board Member KEMAL BARAN YILDIRIM – Board Member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Ching-Ying Chen</dc:creator>
  <cp:lastModifiedBy>Kemal Baran Yıldırım</cp:lastModifiedBy>
  <cp:revision>437</cp:revision>
  <cp:lastPrinted>2025-01-30T13:49:20Z</cp:lastPrinted>
  <dcterms:created xsi:type="dcterms:W3CDTF">2025-01-29T12:42:00Z</dcterms:created>
  <dcterms:modified xsi:type="dcterms:W3CDTF">2026-03-12T11:42:04Z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0x010100F10600530E1B7C4A89C5EB16E161D60C</vt:lpwstr>
  </property>
  <property fmtid="{D5CDD505-2E9C-101B-9397-08002B2CF9AE}" pid="3" name="MediaServiceImageTags">
    <vt:lpwstr/>
  </property>
</Properties>
</file>